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49" r:id="rId1"/>
    <p:sldMasterId id="2147483968" r:id="rId2"/>
  </p:sldMasterIdLst>
  <p:notesMasterIdLst>
    <p:notesMasterId r:id="rId11"/>
  </p:notesMasterIdLst>
  <p:sldIdLst>
    <p:sldId id="256" r:id="rId3"/>
    <p:sldId id="271" r:id="rId4"/>
    <p:sldId id="272" r:id="rId5"/>
    <p:sldId id="278" r:id="rId6"/>
    <p:sldId id="275" r:id="rId7"/>
    <p:sldId id="276" r:id="rId8"/>
    <p:sldId id="279" r:id="rId9"/>
    <p:sldId id="273" r:id="rId10"/>
  </p:sldIdLst>
  <p:sldSz cx="9144000" cy="5143500" type="screen16x9"/>
  <p:notesSz cx="6858000" cy="9144000"/>
  <p:embeddedFontLst>
    <p:embeddedFont>
      <p:font typeface="Bell MT" panose="02020503060305020303" pitchFamily="18" charset="77"/>
      <p:regular r:id="rId12"/>
      <p:bold r:id="rId13"/>
      <p: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Proxima Nova Semibold" panose="02000506030000020004" pitchFamily="2" charset="0"/>
      <p:regular r:id="rId21"/>
      <p:bold r:id="rId22"/>
      <p:italic r:id="rId23"/>
      <p:boldItalic r:id="rId24"/>
    </p:embeddedFont>
    <p:embeddedFont>
      <p:font typeface="Roboto Black" panose="02000000000000000000" pitchFamily="2" charset="0"/>
      <p:bold r:id="rId25"/>
      <p:italic r:id="rId26"/>
      <p:boldItalic r:id="rId27"/>
    </p:embeddedFont>
    <p:embeddedFont>
      <p:font typeface="Roboto Mono Thin" pitchFamily="2" charset="0"/>
      <p:regular r:id="rId28"/>
      <p:bold r:id="rId29"/>
      <p:italic r:id="rId30"/>
      <p:boldItalic r:id="rId31"/>
    </p:embeddedFont>
    <p:embeddedFont>
      <p:font typeface="Trebuchet MS" panose="020B0703020202090204" pitchFamily="34" charset="0"/>
      <p:regular r:id="rId32"/>
      <p:bold r:id="rId33"/>
      <p:italic r:id="rId34"/>
    </p:embeddedFont>
    <p:embeddedFont>
      <p:font typeface="Wingdings 3" pitchFamily="2" charset="2"/>
      <p:regular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er Berger" initials="OB" lastIdx="1" clrIdx="0">
    <p:extLst>
      <p:ext uri="{19B8F6BF-5375-455C-9EA6-DF929625EA0E}">
        <p15:presenceInfo xmlns:p15="http://schemas.microsoft.com/office/powerpoint/2012/main" userId="Omer Berg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7D95"/>
    <a:srgbClr val="051E34"/>
    <a:srgbClr val="48FFD5"/>
    <a:srgbClr val="00B8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67"/>
    <p:restoredTop sz="68919"/>
  </p:normalViewPr>
  <p:slideViewPr>
    <p:cSldViewPr snapToGrid="0">
      <p:cViewPr varScale="1">
        <p:scale>
          <a:sx n="97" d="100"/>
          <a:sy n="97" d="100"/>
        </p:scale>
        <p:origin x="192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14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theme" Target="theme/theme1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A8F45F-50E7-9641-BA0A-2D4CFC8500F6}" type="doc">
      <dgm:prSet loTypeId="urn:microsoft.com/office/officeart/2005/8/layout/lProcess3" loCatId="" qsTypeId="urn:microsoft.com/office/officeart/2005/8/quickstyle/3d7" qsCatId="3D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380D36E-EE16-BB4A-B59E-BEBB41FF9413}">
      <dgm:prSet phldrT="[Text]" custT="1"/>
      <dgm:spPr/>
      <dgm:t>
        <a:bodyPr/>
        <a:lstStyle/>
        <a:p>
          <a:pPr rtl="1"/>
          <a:r>
            <a:rPr lang="he-IL" sz="3600" b="1" dirty="0">
              <a:latin typeface="Bell MT" panose="02020503060305020303" pitchFamily="18" charset="77"/>
            </a:rPr>
            <a:t>1</a:t>
          </a:r>
          <a:endParaRPr lang="en-US" sz="3600" b="1" dirty="0">
            <a:latin typeface="Bell MT" panose="02020503060305020303" pitchFamily="18" charset="77"/>
          </a:endParaRPr>
        </a:p>
      </dgm:t>
    </dgm:pt>
    <dgm:pt modelId="{8CCE06FE-1998-A343-92BA-1FAC959F2F47}" type="sibTrans" cxnId="{E82A349C-60DF-7A40-914B-1BFCFD875C7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D78AEE83-3B42-CF4D-9490-8BBC6876298F}" type="parTrans" cxnId="{E82A349C-60DF-7A40-914B-1BFCFD875C7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C4696D45-6B2C-494E-8857-951B07B63F35}">
      <dgm:prSet custT="1"/>
      <dgm:spPr/>
      <dgm:t>
        <a:bodyPr/>
        <a:lstStyle/>
        <a:p>
          <a:pPr rtl="1"/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General server side’s architecture design </a:t>
          </a:r>
        </a:p>
        <a:p>
          <a:pPr rtl="1"/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Using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GRASP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SOLID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principles</a:t>
          </a:r>
          <a:endParaRPr lang="en-US" sz="1100" dirty="0">
            <a:latin typeface="Bell MT" panose="02020503060305020303" pitchFamily="18" charset="77"/>
          </a:endParaRPr>
        </a:p>
      </dgm:t>
    </dgm:pt>
    <dgm:pt modelId="{6DC042D6-48C9-694A-9395-BB60FE16668A}" type="sibTrans" cxnId="{ED8F6BAB-B205-3F49-8B76-A96E1D0E2799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EF19198D-7FC3-7F4F-AC8D-221118E5FFC7}" type="parTrans" cxnId="{ED8F6BAB-B205-3F49-8B76-A96E1D0E2799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DC948A9C-056C-E54D-BA0C-9CB0629A8C2A}">
      <dgm:prSet phldrT="[Text]" custT="1"/>
      <dgm:spPr/>
      <dgm:t>
        <a:bodyPr/>
        <a:lstStyle/>
        <a:p>
          <a:pPr rtl="1"/>
          <a:r>
            <a:rPr lang="he-IL" sz="3600" b="1" dirty="0">
              <a:latin typeface="Bell MT" panose="02020503060305020303" pitchFamily="18" charset="77"/>
            </a:rPr>
            <a:t>2</a:t>
          </a:r>
          <a:endParaRPr lang="en-US" sz="3600" b="1" dirty="0">
            <a:latin typeface="Bell MT" panose="02020503060305020303" pitchFamily="18" charset="77"/>
          </a:endParaRPr>
        </a:p>
      </dgm:t>
    </dgm:pt>
    <dgm:pt modelId="{CF72D32B-B6F6-0141-AE0D-DBB109232016}" type="sibTrans" cxnId="{4F5E515D-C308-C542-9A87-BAB541D0969A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EBF9BCA-04AF-6341-842F-C104C61E556F}" type="parTrans" cxnId="{4F5E515D-C308-C542-9A87-BAB541D0969A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697F6474-D1C8-6E49-A834-0C2AB6FAB1EE}">
      <dgm:prSet phldrT="[Text]" custT="1"/>
      <dgm:spPr/>
      <dgm:t>
        <a:bodyPr/>
        <a:lstStyle/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Simple server solver </a:t>
          </a:r>
          <a:endParaRPr lang="he-IL" sz="1100" dirty="0">
            <a:latin typeface="Bell MT" panose="02020503060305020303" pitchFamily="18" charset="77"/>
            <a:ea typeface="Roboto Black" panose="020B0604020202020204" charset="0"/>
          </a:endParaRPr>
        </a:p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using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smart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cache-manager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file streaming</a:t>
          </a:r>
          <a:endParaRPr lang="en-US" sz="1100" dirty="0">
            <a:latin typeface="Bell MT" panose="02020503060305020303" pitchFamily="18" charset="77"/>
          </a:endParaRPr>
        </a:p>
      </dgm:t>
    </dgm:pt>
    <dgm:pt modelId="{01D056C6-9697-5043-9159-F298DF73E25F}" type="sibTrans" cxnId="{7C4F0DCE-E56B-C64D-A723-802FE727209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1D6FA7C2-DD59-3C43-A9D3-EE707C2B5F43}" type="parTrans" cxnId="{7C4F0DCE-E56B-C64D-A723-802FE727209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CF28945A-C782-164D-AA76-0F08077766D3}">
      <dgm:prSet phldrT="[Text]" custT="1"/>
      <dgm:spPr/>
      <dgm:t>
        <a:bodyPr/>
        <a:lstStyle/>
        <a:p>
          <a:pPr rtl="1"/>
          <a:r>
            <a:rPr lang="he-IL" sz="3600" b="1" dirty="0">
              <a:latin typeface="Ayuthaya" pitchFamily="2" charset="-34"/>
              <a:ea typeface="Ayuthaya" pitchFamily="2" charset="-34"/>
            </a:rPr>
            <a:t>3</a:t>
          </a:r>
          <a:endParaRPr lang="en-US" sz="3600" b="1" dirty="0">
            <a:latin typeface="Ayuthaya" pitchFamily="2" charset="-34"/>
            <a:ea typeface="Ayuthaya" pitchFamily="2" charset="-34"/>
            <a:cs typeface="Ayuthaya" pitchFamily="2" charset="-34"/>
          </a:endParaRPr>
        </a:p>
      </dgm:t>
    </dgm:pt>
    <dgm:pt modelId="{8BF080EF-E91C-AE4F-BDCE-7CA4971C7DDD}" type="sibTrans" cxnId="{B2A964FF-3373-3946-888F-9FDE5EEF9726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56F5A4F5-634B-DF48-BD58-701A1ADF14BB}" type="parTrans" cxnId="{B2A964FF-3373-3946-888F-9FDE5EEF9726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6465B62E-7BA3-414E-B228-25E6DDE2BFE6}">
      <dgm:prSet phldrT="[Text]" custT="1"/>
      <dgm:spPr/>
      <dgm:t>
        <a:bodyPr/>
        <a:lstStyle/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Implementation of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BFS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A-Star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algorithms</a:t>
          </a:r>
        </a:p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in the solver server</a:t>
          </a:r>
          <a:endParaRPr lang="en-US" sz="1100" dirty="0">
            <a:latin typeface="Bell MT" panose="02020503060305020303" pitchFamily="18" charset="77"/>
          </a:endParaRPr>
        </a:p>
      </dgm:t>
    </dgm:pt>
    <dgm:pt modelId="{67E91F66-2DE4-EB41-B35E-3A22D872C635}" type="sibTrans" cxnId="{9FD4FF7B-81A0-BB43-93E5-F57C4F9C57FE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FA2E91D-A880-F84A-844D-3EF9A2626DAE}" type="parTrans" cxnId="{9FD4FF7B-81A0-BB43-93E5-F57C4F9C57FE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190A744A-51DD-0C47-9747-C2A6D96A7BDF}">
      <dgm:prSet custT="1"/>
      <dgm:spPr/>
      <dgm:t>
        <a:bodyPr/>
        <a:lstStyle/>
        <a:p>
          <a:pPr rtl="1"/>
          <a:r>
            <a:rPr lang="he-IL" sz="3600" b="1" dirty="0">
              <a:latin typeface="Bell MT" panose="02020503060305020303" pitchFamily="18" charset="77"/>
            </a:rPr>
            <a:t>4</a:t>
          </a:r>
          <a:endParaRPr lang="en-US" sz="3600" b="1" dirty="0">
            <a:latin typeface="Bell MT" panose="02020503060305020303" pitchFamily="18" charset="77"/>
          </a:endParaRPr>
        </a:p>
      </dgm:t>
    </dgm:pt>
    <dgm:pt modelId="{25131366-FDAF-DD4F-A813-01D60A2EC4A3}" type="sibTrans" cxnId="{FA9638FC-B432-314A-BDD9-DD0AF83C9BC7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469B4167-3A1E-6245-BF0E-4800E0B5BE79}" type="parTrans" cxnId="{FA9638FC-B432-314A-BDD9-DD0AF83C9BC7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2DDB1BF5-A15B-5D44-B7CC-B9315721105B}">
      <dgm:prSet custT="1"/>
      <dgm:spPr/>
      <dgm:t>
        <a:bodyPr/>
        <a:lstStyle/>
        <a:p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Script interpreter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</a:t>
          </a:r>
        </a:p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using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lexical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analysis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syntax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analysis</a:t>
          </a:r>
          <a:endParaRPr lang="en-US" sz="1100" dirty="0">
            <a:latin typeface="Bell MT" panose="02020503060305020303" pitchFamily="18" charset="77"/>
          </a:endParaRPr>
        </a:p>
      </dgm:t>
    </dgm:pt>
    <dgm:pt modelId="{42E56D63-E6B9-004A-8470-5F3D94C804E8}" type="sibTrans" cxnId="{97ACDF3E-59A6-9D4A-BD0B-57956CDFCC4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4B3E5631-A7BF-DA45-B851-A9BB8F9E78F0}" type="parTrans" cxnId="{97ACDF3E-59A6-9D4A-BD0B-57956CDFCC4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C12C6F3E-7DC4-C143-A010-F10828DAFDB6}">
      <dgm:prSet custT="1"/>
      <dgm:spPr/>
      <dgm:t>
        <a:bodyPr/>
        <a:lstStyle/>
        <a:p>
          <a:pPr rtl="1"/>
          <a:r>
            <a:rPr lang="he-IL" sz="3600" b="1" dirty="0">
              <a:latin typeface="Bell MT" panose="02020503060305020303" pitchFamily="18" charset="77"/>
            </a:rPr>
            <a:t>5</a:t>
          </a:r>
          <a:endParaRPr lang="en-US" sz="3600" b="1" dirty="0">
            <a:latin typeface="Bell MT" panose="02020503060305020303" pitchFamily="18" charset="77"/>
          </a:endParaRPr>
        </a:p>
      </dgm:t>
    </dgm:pt>
    <dgm:pt modelId="{FCD8A659-037B-354A-A08B-13394B513261}" type="sibTrans" cxnId="{E3FCC472-0BD9-6342-92D6-3433C684C5D9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E96689C4-1444-D144-9B43-C175154FE125}" type="parTrans" cxnId="{E3FCC472-0BD9-6342-92D6-3433C684C5D9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1C1A122F-AF5F-9343-B4F6-BC07D68480AF}">
      <dgm:prSet custT="1"/>
      <dgm:spPr/>
      <dgm:t>
        <a:bodyPr/>
        <a:lstStyle/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Designing and building a GUI Controller</a:t>
          </a:r>
        </a:p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using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JavaFX</a:t>
          </a:r>
          <a:endParaRPr lang="en-US" sz="1100" dirty="0">
            <a:latin typeface="Bell MT" panose="02020503060305020303" pitchFamily="18" charset="77"/>
          </a:endParaRPr>
        </a:p>
      </dgm:t>
    </dgm:pt>
    <dgm:pt modelId="{5C458A36-8E67-574D-96CD-E79FF7496F4A}" type="sibTrans" cxnId="{C5C78C4C-D029-574B-82FD-D5E4B106C246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6B4409ED-84FF-B642-99B4-D899878F24EC}" type="parTrans" cxnId="{C5C78C4C-D029-574B-82FD-D5E4B106C246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878D81A7-C557-6D47-86BB-AF9147D480E1}" type="pres">
      <dgm:prSet presAssocID="{57A8F45F-50E7-9641-BA0A-2D4CFC8500F6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F6E12F06-3E9C-334D-9796-141B3D5F64FD}" type="pres">
      <dgm:prSet presAssocID="{E380D36E-EE16-BB4A-B59E-BEBB41FF9413}" presName="horFlow" presStyleCnt="0"/>
      <dgm:spPr/>
    </dgm:pt>
    <dgm:pt modelId="{87EA13D2-20F9-AE4D-A9D9-57B543115DA2}" type="pres">
      <dgm:prSet presAssocID="{E380D36E-EE16-BB4A-B59E-BEBB41FF9413}" presName="bigChev" presStyleLbl="node1" presStyleIdx="0" presStyleCnt="5"/>
      <dgm:spPr/>
    </dgm:pt>
    <dgm:pt modelId="{3D60A1E5-0FE4-D94C-8E24-049AF8F6EF57}" type="pres">
      <dgm:prSet presAssocID="{EF19198D-7FC3-7F4F-AC8D-221118E5FFC7}" presName="parTrans" presStyleCnt="0"/>
      <dgm:spPr/>
    </dgm:pt>
    <dgm:pt modelId="{E56F0C27-A573-CD4E-A22E-B6FD6F9EABB7}" type="pres">
      <dgm:prSet presAssocID="{C4696D45-6B2C-494E-8857-951B07B63F35}" presName="node" presStyleLbl="alignAccFollowNode1" presStyleIdx="0" presStyleCnt="5" custScaleX="266796">
        <dgm:presLayoutVars>
          <dgm:bulletEnabled val="1"/>
        </dgm:presLayoutVars>
      </dgm:prSet>
      <dgm:spPr/>
    </dgm:pt>
    <dgm:pt modelId="{48D865F6-28BD-2747-A776-E761645FD6AE}" type="pres">
      <dgm:prSet presAssocID="{E380D36E-EE16-BB4A-B59E-BEBB41FF9413}" presName="vSp" presStyleCnt="0"/>
      <dgm:spPr/>
    </dgm:pt>
    <dgm:pt modelId="{DE1D3C12-7886-2741-B28F-D9C698061160}" type="pres">
      <dgm:prSet presAssocID="{DC948A9C-056C-E54D-BA0C-9CB0629A8C2A}" presName="horFlow" presStyleCnt="0"/>
      <dgm:spPr/>
    </dgm:pt>
    <dgm:pt modelId="{4A62C962-14FA-5943-B79E-381F9F1522BD}" type="pres">
      <dgm:prSet presAssocID="{DC948A9C-056C-E54D-BA0C-9CB0629A8C2A}" presName="bigChev" presStyleLbl="node1" presStyleIdx="1" presStyleCnt="5"/>
      <dgm:spPr/>
    </dgm:pt>
    <dgm:pt modelId="{838872A4-E89C-F54D-9565-48BD95351F58}" type="pres">
      <dgm:prSet presAssocID="{1D6FA7C2-DD59-3C43-A9D3-EE707C2B5F43}" presName="parTrans" presStyleCnt="0"/>
      <dgm:spPr/>
    </dgm:pt>
    <dgm:pt modelId="{061342AF-C1CC-B945-B892-12C6BE64F277}" type="pres">
      <dgm:prSet presAssocID="{697F6474-D1C8-6E49-A834-0C2AB6FAB1EE}" presName="node" presStyleLbl="alignAccFollowNode1" presStyleIdx="1" presStyleCnt="5" custScaleX="266796">
        <dgm:presLayoutVars>
          <dgm:bulletEnabled val="1"/>
        </dgm:presLayoutVars>
      </dgm:prSet>
      <dgm:spPr/>
    </dgm:pt>
    <dgm:pt modelId="{21D37240-8BCC-DE46-80A1-2A6B477B1217}" type="pres">
      <dgm:prSet presAssocID="{DC948A9C-056C-E54D-BA0C-9CB0629A8C2A}" presName="vSp" presStyleCnt="0"/>
      <dgm:spPr/>
    </dgm:pt>
    <dgm:pt modelId="{C7866913-644C-0E4A-9190-75270CE6E398}" type="pres">
      <dgm:prSet presAssocID="{CF28945A-C782-164D-AA76-0F08077766D3}" presName="horFlow" presStyleCnt="0"/>
      <dgm:spPr/>
    </dgm:pt>
    <dgm:pt modelId="{ED7D0E41-ED42-F84C-B9B3-B8F82EA40773}" type="pres">
      <dgm:prSet presAssocID="{CF28945A-C782-164D-AA76-0F08077766D3}" presName="bigChev" presStyleLbl="node1" presStyleIdx="2" presStyleCnt="5"/>
      <dgm:spPr/>
    </dgm:pt>
    <dgm:pt modelId="{0D30AFDC-E055-AB4E-B94F-F78F5AB2E13C}" type="pres">
      <dgm:prSet presAssocID="{0FA2E91D-A880-F84A-844D-3EF9A2626DAE}" presName="parTrans" presStyleCnt="0"/>
      <dgm:spPr/>
    </dgm:pt>
    <dgm:pt modelId="{0F01735A-7C68-FA41-81F1-83DAD9DFF551}" type="pres">
      <dgm:prSet presAssocID="{6465B62E-7BA3-414E-B228-25E6DDE2BFE6}" presName="node" presStyleLbl="alignAccFollowNode1" presStyleIdx="2" presStyleCnt="5" custScaleX="266796">
        <dgm:presLayoutVars>
          <dgm:bulletEnabled val="1"/>
        </dgm:presLayoutVars>
      </dgm:prSet>
      <dgm:spPr/>
    </dgm:pt>
    <dgm:pt modelId="{299735A8-566D-CB42-BF49-3F95872B6800}" type="pres">
      <dgm:prSet presAssocID="{CF28945A-C782-164D-AA76-0F08077766D3}" presName="vSp" presStyleCnt="0"/>
      <dgm:spPr/>
    </dgm:pt>
    <dgm:pt modelId="{4C202DBD-EBD3-0140-900C-6289FBD31B2F}" type="pres">
      <dgm:prSet presAssocID="{190A744A-51DD-0C47-9747-C2A6D96A7BDF}" presName="horFlow" presStyleCnt="0"/>
      <dgm:spPr/>
    </dgm:pt>
    <dgm:pt modelId="{D76F5544-8B07-2E43-9A94-6F52F2EDEB7C}" type="pres">
      <dgm:prSet presAssocID="{190A744A-51DD-0C47-9747-C2A6D96A7BDF}" presName="bigChev" presStyleLbl="node1" presStyleIdx="3" presStyleCnt="5"/>
      <dgm:spPr/>
    </dgm:pt>
    <dgm:pt modelId="{D7DF323B-8F8E-4442-96B6-6B0EE78E24CE}" type="pres">
      <dgm:prSet presAssocID="{4B3E5631-A7BF-DA45-B851-A9BB8F9E78F0}" presName="parTrans" presStyleCnt="0"/>
      <dgm:spPr/>
    </dgm:pt>
    <dgm:pt modelId="{FD7A1020-CAB6-F847-9934-90FC1EB9497A}" type="pres">
      <dgm:prSet presAssocID="{2DDB1BF5-A15B-5D44-B7CC-B9315721105B}" presName="node" presStyleLbl="alignAccFollowNode1" presStyleIdx="3" presStyleCnt="5" custScaleX="266796">
        <dgm:presLayoutVars>
          <dgm:bulletEnabled val="1"/>
        </dgm:presLayoutVars>
      </dgm:prSet>
      <dgm:spPr/>
    </dgm:pt>
    <dgm:pt modelId="{F5EA0401-767D-4742-95DA-9895A3BA55D3}" type="pres">
      <dgm:prSet presAssocID="{190A744A-51DD-0C47-9747-C2A6D96A7BDF}" presName="vSp" presStyleCnt="0"/>
      <dgm:spPr/>
    </dgm:pt>
    <dgm:pt modelId="{AFD93230-9FE1-9249-954F-679BC1FFA146}" type="pres">
      <dgm:prSet presAssocID="{C12C6F3E-7DC4-C143-A010-F10828DAFDB6}" presName="horFlow" presStyleCnt="0"/>
      <dgm:spPr/>
    </dgm:pt>
    <dgm:pt modelId="{DABBD88C-4F21-8F42-B1D9-98626292F9B4}" type="pres">
      <dgm:prSet presAssocID="{C12C6F3E-7DC4-C143-A010-F10828DAFDB6}" presName="bigChev" presStyleLbl="node1" presStyleIdx="4" presStyleCnt="5"/>
      <dgm:spPr/>
    </dgm:pt>
    <dgm:pt modelId="{1568DE68-E673-A548-8078-49DBF0660B5A}" type="pres">
      <dgm:prSet presAssocID="{6B4409ED-84FF-B642-99B4-D899878F24EC}" presName="parTrans" presStyleCnt="0"/>
      <dgm:spPr/>
    </dgm:pt>
    <dgm:pt modelId="{6701976D-D2F8-1141-A12A-35436291A930}" type="pres">
      <dgm:prSet presAssocID="{1C1A122F-AF5F-9343-B4F6-BC07D68480AF}" presName="node" presStyleLbl="alignAccFollowNode1" presStyleIdx="4" presStyleCnt="5" custScaleX="266796">
        <dgm:presLayoutVars>
          <dgm:bulletEnabled val="1"/>
        </dgm:presLayoutVars>
      </dgm:prSet>
      <dgm:spPr/>
    </dgm:pt>
  </dgm:ptLst>
  <dgm:cxnLst>
    <dgm:cxn modelId="{CA6A1E0A-F55B-4B4B-8A99-A83A53A6B4C9}" type="presOf" srcId="{DC948A9C-056C-E54D-BA0C-9CB0629A8C2A}" destId="{4A62C962-14FA-5943-B79E-381F9F1522BD}" srcOrd="0" destOrd="0" presId="urn:microsoft.com/office/officeart/2005/8/layout/lProcess3"/>
    <dgm:cxn modelId="{10C86C13-470E-954C-9D23-04BE34B4164B}" type="presOf" srcId="{C12C6F3E-7DC4-C143-A010-F10828DAFDB6}" destId="{DABBD88C-4F21-8F42-B1D9-98626292F9B4}" srcOrd="0" destOrd="0" presId="urn:microsoft.com/office/officeart/2005/8/layout/lProcess3"/>
    <dgm:cxn modelId="{97ACDF3E-59A6-9D4A-BD0B-57956CDFCC44}" srcId="{190A744A-51DD-0C47-9747-C2A6D96A7BDF}" destId="{2DDB1BF5-A15B-5D44-B7CC-B9315721105B}" srcOrd="0" destOrd="0" parTransId="{4B3E5631-A7BF-DA45-B851-A9BB8F9E78F0}" sibTransId="{42E56D63-E6B9-004A-8470-5F3D94C804E8}"/>
    <dgm:cxn modelId="{C5C78C4C-D029-574B-82FD-D5E4B106C246}" srcId="{C12C6F3E-7DC4-C143-A010-F10828DAFDB6}" destId="{1C1A122F-AF5F-9343-B4F6-BC07D68480AF}" srcOrd="0" destOrd="0" parTransId="{6B4409ED-84FF-B642-99B4-D899878F24EC}" sibTransId="{5C458A36-8E67-574D-96CD-E79FF7496F4A}"/>
    <dgm:cxn modelId="{5AAB174F-D9F5-2A46-84B5-D9FFBFDB23DF}" type="presOf" srcId="{6465B62E-7BA3-414E-B228-25E6DDE2BFE6}" destId="{0F01735A-7C68-FA41-81F1-83DAD9DFF551}" srcOrd="0" destOrd="0" presId="urn:microsoft.com/office/officeart/2005/8/layout/lProcess3"/>
    <dgm:cxn modelId="{4F5E515D-C308-C542-9A87-BAB541D0969A}" srcId="{57A8F45F-50E7-9641-BA0A-2D4CFC8500F6}" destId="{DC948A9C-056C-E54D-BA0C-9CB0629A8C2A}" srcOrd="1" destOrd="0" parTransId="{0EBF9BCA-04AF-6341-842F-C104C61E556F}" sibTransId="{CF72D32B-B6F6-0141-AE0D-DBB109232016}"/>
    <dgm:cxn modelId="{E3FCC472-0BD9-6342-92D6-3433C684C5D9}" srcId="{57A8F45F-50E7-9641-BA0A-2D4CFC8500F6}" destId="{C12C6F3E-7DC4-C143-A010-F10828DAFDB6}" srcOrd="4" destOrd="0" parTransId="{E96689C4-1444-D144-9B43-C175154FE125}" sibTransId="{FCD8A659-037B-354A-A08B-13394B513261}"/>
    <dgm:cxn modelId="{9FD4FF7B-81A0-BB43-93E5-F57C4F9C57FE}" srcId="{CF28945A-C782-164D-AA76-0F08077766D3}" destId="{6465B62E-7BA3-414E-B228-25E6DDE2BFE6}" srcOrd="0" destOrd="0" parTransId="{0FA2E91D-A880-F84A-844D-3EF9A2626DAE}" sibTransId="{67E91F66-2DE4-EB41-B35E-3A22D872C635}"/>
    <dgm:cxn modelId="{0B613991-7BAC-8A43-8ABF-1D3B7272058A}" type="presOf" srcId="{1C1A122F-AF5F-9343-B4F6-BC07D68480AF}" destId="{6701976D-D2F8-1141-A12A-35436291A930}" srcOrd="0" destOrd="0" presId="urn:microsoft.com/office/officeart/2005/8/layout/lProcess3"/>
    <dgm:cxn modelId="{E82A349C-60DF-7A40-914B-1BFCFD875C74}" srcId="{57A8F45F-50E7-9641-BA0A-2D4CFC8500F6}" destId="{E380D36E-EE16-BB4A-B59E-BEBB41FF9413}" srcOrd="0" destOrd="0" parTransId="{D78AEE83-3B42-CF4D-9490-8BBC6876298F}" sibTransId="{8CCE06FE-1998-A343-92BA-1FAC959F2F47}"/>
    <dgm:cxn modelId="{BB50AAA3-3C45-A442-9222-7635D888CCE8}" type="presOf" srcId="{C4696D45-6B2C-494E-8857-951B07B63F35}" destId="{E56F0C27-A573-CD4E-A22E-B6FD6F9EABB7}" srcOrd="0" destOrd="0" presId="urn:microsoft.com/office/officeart/2005/8/layout/lProcess3"/>
    <dgm:cxn modelId="{ED8F6BAB-B205-3F49-8B76-A96E1D0E2799}" srcId="{E380D36E-EE16-BB4A-B59E-BEBB41FF9413}" destId="{C4696D45-6B2C-494E-8857-951B07B63F35}" srcOrd="0" destOrd="0" parTransId="{EF19198D-7FC3-7F4F-AC8D-221118E5FFC7}" sibTransId="{6DC042D6-48C9-694A-9395-BB60FE16668A}"/>
    <dgm:cxn modelId="{BF9563C6-4446-914A-86D4-0A163F0E99C0}" type="presOf" srcId="{CF28945A-C782-164D-AA76-0F08077766D3}" destId="{ED7D0E41-ED42-F84C-B9B3-B8F82EA40773}" srcOrd="0" destOrd="0" presId="urn:microsoft.com/office/officeart/2005/8/layout/lProcess3"/>
    <dgm:cxn modelId="{7C4F0DCE-E56B-C64D-A723-802FE7272094}" srcId="{DC948A9C-056C-E54D-BA0C-9CB0629A8C2A}" destId="{697F6474-D1C8-6E49-A834-0C2AB6FAB1EE}" srcOrd="0" destOrd="0" parTransId="{1D6FA7C2-DD59-3C43-A9D3-EE707C2B5F43}" sibTransId="{01D056C6-9697-5043-9159-F298DF73E25F}"/>
    <dgm:cxn modelId="{85180FD4-0F71-6743-B1F7-275F877654B8}" type="presOf" srcId="{2DDB1BF5-A15B-5D44-B7CC-B9315721105B}" destId="{FD7A1020-CAB6-F847-9934-90FC1EB9497A}" srcOrd="0" destOrd="0" presId="urn:microsoft.com/office/officeart/2005/8/layout/lProcess3"/>
    <dgm:cxn modelId="{951CC6DB-B725-114F-9FA2-5FD5E4F4B1BD}" type="presOf" srcId="{E380D36E-EE16-BB4A-B59E-BEBB41FF9413}" destId="{87EA13D2-20F9-AE4D-A9D9-57B543115DA2}" srcOrd="0" destOrd="0" presId="urn:microsoft.com/office/officeart/2005/8/layout/lProcess3"/>
    <dgm:cxn modelId="{0BBB9EE6-7B76-BC40-ACAC-EE234ED2A662}" type="presOf" srcId="{190A744A-51DD-0C47-9747-C2A6D96A7BDF}" destId="{D76F5544-8B07-2E43-9A94-6F52F2EDEB7C}" srcOrd="0" destOrd="0" presId="urn:microsoft.com/office/officeart/2005/8/layout/lProcess3"/>
    <dgm:cxn modelId="{FA9638FC-B432-314A-BDD9-DD0AF83C9BC7}" srcId="{57A8F45F-50E7-9641-BA0A-2D4CFC8500F6}" destId="{190A744A-51DD-0C47-9747-C2A6D96A7BDF}" srcOrd="3" destOrd="0" parTransId="{469B4167-3A1E-6245-BF0E-4800E0B5BE79}" sibTransId="{25131366-FDAF-DD4F-A813-01D60A2EC4A3}"/>
    <dgm:cxn modelId="{56F45AFC-BBA1-A843-82FF-9F4D2D5313E7}" type="presOf" srcId="{57A8F45F-50E7-9641-BA0A-2D4CFC8500F6}" destId="{878D81A7-C557-6D47-86BB-AF9147D480E1}" srcOrd="0" destOrd="0" presId="urn:microsoft.com/office/officeart/2005/8/layout/lProcess3"/>
    <dgm:cxn modelId="{A14494FC-8A31-D046-8CE1-717B9D0FEC1B}" type="presOf" srcId="{697F6474-D1C8-6E49-A834-0C2AB6FAB1EE}" destId="{061342AF-C1CC-B945-B892-12C6BE64F277}" srcOrd="0" destOrd="0" presId="urn:microsoft.com/office/officeart/2005/8/layout/lProcess3"/>
    <dgm:cxn modelId="{B2A964FF-3373-3946-888F-9FDE5EEF9726}" srcId="{57A8F45F-50E7-9641-BA0A-2D4CFC8500F6}" destId="{CF28945A-C782-164D-AA76-0F08077766D3}" srcOrd="2" destOrd="0" parTransId="{56F5A4F5-634B-DF48-BD58-701A1ADF14BB}" sibTransId="{8BF080EF-E91C-AE4F-BDCE-7CA4971C7DDD}"/>
    <dgm:cxn modelId="{6A7E0D14-B094-654E-B06C-1E6880320D00}" type="presParOf" srcId="{878D81A7-C557-6D47-86BB-AF9147D480E1}" destId="{F6E12F06-3E9C-334D-9796-141B3D5F64FD}" srcOrd="0" destOrd="0" presId="urn:microsoft.com/office/officeart/2005/8/layout/lProcess3"/>
    <dgm:cxn modelId="{48E7C9B1-A018-F144-B3BF-1BE728C6CB52}" type="presParOf" srcId="{F6E12F06-3E9C-334D-9796-141B3D5F64FD}" destId="{87EA13D2-20F9-AE4D-A9D9-57B543115DA2}" srcOrd="0" destOrd="0" presId="urn:microsoft.com/office/officeart/2005/8/layout/lProcess3"/>
    <dgm:cxn modelId="{5CACE8C0-FC82-1C42-B8BB-77FB976F7B3B}" type="presParOf" srcId="{F6E12F06-3E9C-334D-9796-141B3D5F64FD}" destId="{3D60A1E5-0FE4-D94C-8E24-049AF8F6EF57}" srcOrd="1" destOrd="0" presId="urn:microsoft.com/office/officeart/2005/8/layout/lProcess3"/>
    <dgm:cxn modelId="{9A6F4279-79CB-844E-8A7A-14030DC50CB3}" type="presParOf" srcId="{F6E12F06-3E9C-334D-9796-141B3D5F64FD}" destId="{E56F0C27-A573-CD4E-A22E-B6FD6F9EABB7}" srcOrd="2" destOrd="0" presId="urn:microsoft.com/office/officeart/2005/8/layout/lProcess3"/>
    <dgm:cxn modelId="{BC1B65F3-0FBE-C945-8F87-D86DDBF64BD1}" type="presParOf" srcId="{878D81A7-C557-6D47-86BB-AF9147D480E1}" destId="{48D865F6-28BD-2747-A776-E761645FD6AE}" srcOrd="1" destOrd="0" presId="urn:microsoft.com/office/officeart/2005/8/layout/lProcess3"/>
    <dgm:cxn modelId="{E46783E7-33EF-B546-BB70-838F52994BD2}" type="presParOf" srcId="{878D81A7-C557-6D47-86BB-AF9147D480E1}" destId="{DE1D3C12-7886-2741-B28F-D9C698061160}" srcOrd="2" destOrd="0" presId="urn:microsoft.com/office/officeart/2005/8/layout/lProcess3"/>
    <dgm:cxn modelId="{6C5B91BD-AB45-4F4F-B8AF-CC0370B52CC0}" type="presParOf" srcId="{DE1D3C12-7886-2741-B28F-D9C698061160}" destId="{4A62C962-14FA-5943-B79E-381F9F1522BD}" srcOrd="0" destOrd="0" presId="urn:microsoft.com/office/officeart/2005/8/layout/lProcess3"/>
    <dgm:cxn modelId="{E9E6672C-2CB4-9B4E-9624-F4662F4A7943}" type="presParOf" srcId="{DE1D3C12-7886-2741-B28F-D9C698061160}" destId="{838872A4-E89C-F54D-9565-48BD95351F58}" srcOrd="1" destOrd="0" presId="urn:microsoft.com/office/officeart/2005/8/layout/lProcess3"/>
    <dgm:cxn modelId="{3D557C62-6A4C-124E-82CC-6788427478B2}" type="presParOf" srcId="{DE1D3C12-7886-2741-B28F-D9C698061160}" destId="{061342AF-C1CC-B945-B892-12C6BE64F277}" srcOrd="2" destOrd="0" presId="urn:microsoft.com/office/officeart/2005/8/layout/lProcess3"/>
    <dgm:cxn modelId="{2EE8BDA5-D602-934D-A147-BF19E8988DEC}" type="presParOf" srcId="{878D81A7-C557-6D47-86BB-AF9147D480E1}" destId="{21D37240-8BCC-DE46-80A1-2A6B477B1217}" srcOrd="3" destOrd="0" presId="urn:microsoft.com/office/officeart/2005/8/layout/lProcess3"/>
    <dgm:cxn modelId="{070E7F61-A920-3A41-B31F-61B2C886E823}" type="presParOf" srcId="{878D81A7-C557-6D47-86BB-AF9147D480E1}" destId="{C7866913-644C-0E4A-9190-75270CE6E398}" srcOrd="4" destOrd="0" presId="urn:microsoft.com/office/officeart/2005/8/layout/lProcess3"/>
    <dgm:cxn modelId="{31172319-4AD3-7248-8BF1-58017631A1B4}" type="presParOf" srcId="{C7866913-644C-0E4A-9190-75270CE6E398}" destId="{ED7D0E41-ED42-F84C-B9B3-B8F82EA40773}" srcOrd="0" destOrd="0" presId="urn:microsoft.com/office/officeart/2005/8/layout/lProcess3"/>
    <dgm:cxn modelId="{C07BA6DB-3C5D-D548-8213-A078E744144A}" type="presParOf" srcId="{C7866913-644C-0E4A-9190-75270CE6E398}" destId="{0D30AFDC-E055-AB4E-B94F-F78F5AB2E13C}" srcOrd="1" destOrd="0" presId="urn:microsoft.com/office/officeart/2005/8/layout/lProcess3"/>
    <dgm:cxn modelId="{08B80FDD-559D-6142-A30F-B8FED68206E1}" type="presParOf" srcId="{C7866913-644C-0E4A-9190-75270CE6E398}" destId="{0F01735A-7C68-FA41-81F1-83DAD9DFF551}" srcOrd="2" destOrd="0" presId="urn:microsoft.com/office/officeart/2005/8/layout/lProcess3"/>
    <dgm:cxn modelId="{748D9837-F06D-8C48-A35F-570C1E763E6A}" type="presParOf" srcId="{878D81A7-C557-6D47-86BB-AF9147D480E1}" destId="{299735A8-566D-CB42-BF49-3F95872B6800}" srcOrd="5" destOrd="0" presId="urn:microsoft.com/office/officeart/2005/8/layout/lProcess3"/>
    <dgm:cxn modelId="{B0474BC4-9797-BB46-9A49-D811F263AAEB}" type="presParOf" srcId="{878D81A7-C557-6D47-86BB-AF9147D480E1}" destId="{4C202DBD-EBD3-0140-900C-6289FBD31B2F}" srcOrd="6" destOrd="0" presId="urn:microsoft.com/office/officeart/2005/8/layout/lProcess3"/>
    <dgm:cxn modelId="{1D2B1B73-F8E2-2F4A-B083-4FC2179A6628}" type="presParOf" srcId="{4C202DBD-EBD3-0140-900C-6289FBD31B2F}" destId="{D76F5544-8B07-2E43-9A94-6F52F2EDEB7C}" srcOrd="0" destOrd="0" presId="urn:microsoft.com/office/officeart/2005/8/layout/lProcess3"/>
    <dgm:cxn modelId="{C8FE9DA2-28EE-9F4A-9431-69A973F1548D}" type="presParOf" srcId="{4C202DBD-EBD3-0140-900C-6289FBD31B2F}" destId="{D7DF323B-8F8E-4442-96B6-6B0EE78E24CE}" srcOrd="1" destOrd="0" presId="urn:microsoft.com/office/officeart/2005/8/layout/lProcess3"/>
    <dgm:cxn modelId="{9B770C1E-FD1C-CC44-AC2C-D0A521D612F1}" type="presParOf" srcId="{4C202DBD-EBD3-0140-900C-6289FBD31B2F}" destId="{FD7A1020-CAB6-F847-9934-90FC1EB9497A}" srcOrd="2" destOrd="0" presId="urn:microsoft.com/office/officeart/2005/8/layout/lProcess3"/>
    <dgm:cxn modelId="{33AC737B-E522-C444-874C-A2C12299CB0D}" type="presParOf" srcId="{878D81A7-C557-6D47-86BB-AF9147D480E1}" destId="{F5EA0401-767D-4742-95DA-9895A3BA55D3}" srcOrd="7" destOrd="0" presId="urn:microsoft.com/office/officeart/2005/8/layout/lProcess3"/>
    <dgm:cxn modelId="{5EB79EFA-65B3-6E4D-AD8E-2DFC8EFF59AE}" type="presParOf" srcId="{878D81A7-C557-6D47-86BB-AF9147D480E1}" destId="{AFD93230-9FE1-9249-954F-679BC1FFA146}" srcOrd="8" destOrd="0" presId="urn:microsoft.com/office/officeart/2005/8/layout/lProcess3"/>
    <dgm:cxn modelId="{6084B6FE-B4FD-314F-BC6F-0177529E7B3F}" type="presParOf" srcId="{AFD93230-9FE1-9249-954F-679BC1FFA146}" destId="{DABBD88C-4F21-8F42-B1D9-98626292F9B4}" srcOrd="0" destOrd="0" presId="urn:microsoft.com/office/officeart/2005/8/layout/lProcess3"/>
    <dgm:cxn modelId="{04D8398A-199A-B740-B9B0-2D1C1DB2E1E2}" type="presParOf" srcId="{AFD93230-9FE1-9249-954F-679BC1FFA146}" destId="{1568DE68-E673-A548-8078-49DBF0660B5A}" srcOrd="1" destOrd="0" presId="urn:microsoft.com/office/officeart/2005/8/layout/lProcess3"/>
    <dgm:cxn modelId="{CD95A1CC-2FBD-3E4A-A4CB-9C8FEB6A56AB}" type="presParOf" srcId="{AFD93230-9FE1-9249-954F-679BC1FFA146}" destId="{6701976D-D2F8-1141-A12A-35436291A930}" srcOrd="2" destOrd="0" presId="urn:microsoft.com/office/officeart/2005/8/layout/lProcess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11F883-8347-7147-AAD2-9087F03B99A1}" type="doc">
      <dgm:prSet loTypeId="urn:microsoft.com/office/officeart/2005/8/layout/hChevron3" loCatId="" qsTypeId="urn:microsoft.com/office/officeart/2005/8/quickstyle/3d7" qsCatId="3D" csTypeId="urn:microsoft.com/office/officeart/2005/8/colors/colorful2" csCatId="colorful" phldr="1"/>
      <dgm:spPr/>
    </dgm:pt>
    <dgm:pt modelId="{ACCC5517-88D5-9846-941E-3CB89001EBD2}">
      <dgm:prSet phldrT="[Text]"/>
      <dgm:spPr/>
      <dgm:t>
        <a:bodyPr/>
        <a:lstStyle/>
        <a:p>
          <a:pPr rtl="0"/>
          <a:r>
            <a:rPr lang="en-US" dirty="0"/>
            <a:t>Script</a:t>
          </a:r>
        </a:p>
      </dgm:t>
    </dgm:pt>
    <dgm:pt modelId="{0AD9EA5A-1431-F541-8860-BFCF366A2A61}" type="parTrans" cxnId="{7A52D1C5-939C-8B4C-8F12-EDAC576C61DF}">
      <dgm:prSet/>
      <dgm:spPr/>
      <dgm:t>
        <a:bodyPr/>
        <a:lstStyle/>
        <a:p>
          <a:endParaRPr lang="en-US"/>
        </a:p>
      </dgm:t>
    </dgm:pt>
    <dgm:pt modelId="{662AE12C-0CB8-EC40-A3A9-2945AB4D796B}" type="sibTrans" cxnId="{7A52D1C5-939C-8B4C-8F12-EDAC576C61DF}">
      <dgm:prSet/>
      <dgm:spPr/>
      <dgm:t>
        <a:bodyPr/>
        <a:lstStyle/>
        <a:p>
          <a:endParaRPr lang="en-US"/>
        </a:p>
      </dgm:t>
    </dgm:pt>
    <dgm:pt modelId="{EBD4F9D7-A1D3-AC49-B9C3-43545F9E0DFE}">
      <dgm:prSet phldrT="[Text]"/>
      <dgm:spPr/>
      <dgm:t>
        <a:bodyPr/>
        <a:lstStyle/>
        <a:p>
          <a:pPr rtl="0"/>
          <a:r>
            <a:rPr lang="en-US" dirty="0"/>
            <a:t>Lexer</a:t>
          </a:r>
        </a:p>
      </dgm:t>
    </dgm:pt>
    <dgm:pt modelId="{19CFA27E-AEF8-2F43-8D26-6EC06F26F026}" type="parTrans" cxnId="{311A029A-A770-614E-A024-6F656B3D04FC}">
      <dgm:prSet/>
      <dgm:spPr/>
      <dgm:t>
        <a:bodyPr/>
        <a:lstStyle/>
        <a:p>
          <a:endParaRPr lang="en-US"/>
        </a:p>
      </dgm:t>
    </dgm:pt>
    <dgm:pt modelId="{1CA3098A-9AD8-E046-A8A8-FA90929BFC40}" type="sibTrans" cxnId="{311A029A-A770-614E-A024-6F656B3D04FC}">
      <dgm:prSet/>
      <dgm:spPr/>
      <dgm:t>
        <a:bodyPr/>
        <a:lstStyle/>
        <a:p>
          <a:endParaRPr lang="en-US"/>
        </a:p>
      </dgm:t>
    </dgm:pt>
    <dgm:pt modelId="{7D9B857B-1A45-6D46-A634-ABC22F5AC6F2}">
      <dgm:prSet phldrT="[Text]"/>
      <dgm:spPr/>
      <dgm:t>
        <a:bodyPr/>
        <a:lstStyle/>
        <a:p>
          <a:pPr rtl="0"/>
          <a:r>
            <a:rPr lang="en-US" dirty="0"/>
            <a:t>Parser</a:t>
          </a:r>
        </a:p>
      </dgm:t>
    </dgm:pt>
    <dgm:pt modelId="{B24BC3AF-A66A-0443-8AE7-F91E57F45C42}" type="parTrans" cxnId="{3AB7878D-5532-EE40-8392-57696D688A93}">
      <dgm:prSet/>
      <dgm:spPr/>
      <dgm:t>
        <a:bodyPr/>
        <a:lstStyle/>
        <a:p>
          <a:endParaRPr lang="en-US"/>
        </a:p>
      </dgm:t>
    </dgm:pt>
    <dgm:pt modelId="{067AEC43-3544-A940-8B20-B15281F62889}" type="sibTrans" cxnId="{3AB7878D-5532-EE40-8392-57696D688A93}">
      <dgm:prSet/>
      <dgm:spPr/>
      <dgm:t>
        <a:bodyPr/>
        <a:lstStyle/>
        <a:p>
          <a:endParaRPr lang="en-US"/>
        </a:p>
      </dgm:t>
    </dgm:pt>
    <dgm:pt modelId="{F19E889D-AD5B-2C4F-BF57-23F7A1AE43AC}">
      <dgm:prSet/>
      <dgm:spPr/>
      <dgm:t>
        <a:bodyPr/>
        <a:lstStyle/>
        <a:p>
          <a:pPr rtl="0"/>
          <a:r>
            <a:rPr lang="en-US" dirty="0"/>
            <a:t>Simulator</a:t>
          </a:r>
        </a:p>
      </dgm:t>
    </dgm:pt>
    <dgm:pt modelId="{4FA54F2C-E330-1343-BC05-70CED19FA283}" type="parTrans" cxnId="{32AE5749-6393-E149-BFB0-C51DF1EA4D82}">
      <dgm:prSet/>
      <dgm:spPr/>
      <dgm:t>
        <a:bodyPr/>
        <a:lstStyle/>
        <a:p>
          <a:endParaRPr lang="en-US"/>
        </a:p>
      </dgm:t>
    </dgm:pt>
    <dgm:pt modelId="{5578A3F6-ABA4-9A45-A601-870D9B81C33A}" type="sibTrans" cxnId="{32AE5749-6393-E149-BFB0-C51DF1EA4D82}">
      <dgm:prSet/>
      <dgm:spPr/>
      <dgm:t>
        <a:bodyPr/>
        <a:lstStyle/>
        <a:p>
          <a:endParaRPr lang="en-US"/>
        </a:p>
      </dgm:t>
    </dgm:pt>
    <dgm:pt modelId="{1ECDD412-B3F6-C848-BF6A-5F215C4DD0AF}" type="pres">
      <dgm:prSet presAssocID="{0511F883-8347-7147-AAD2-9087F03B99A1}" presName="Name0" presStyleCnt="0">
        <dgm:presLayoutVars>
          <dgm:dir/>
          <dgm:resizeHandles val="exact"/>
        </dgm:presLayoutVars>
      </dgm:prSet>
      <dgm:spPr/>
    </dgm:pt>
    <dgm:pt modelId="{57709677-5657-414C-8C8D-76211069FB06}" type="pres">
      <dgm:prSet presAssocID="{ACCC5517-88D5-9846-941E-3CB89001EBD2}" presName="parTxOnly" presStyleLbl="node1" presStyleIdx="0" presStyleCnt="4" custLinFactX="-6140" custLinFactNeighborX="-100000" custLinFactNeighborY="-1825">
        <dgm:presLayoutVars>
          <dgm:bulletEnabled val="1"/>
        </dgm:presLayoutVars>
      </dgm:prSet>
      <dgm:spPr/>
    </dgm:pt>
    <dgm:pt modelId="{42AA8AEF-529D-2949-84CF-914E298393C5}" type="pres">
      <dgm:prSet presAssocID="{662AE12C-0CB8-EC40-A3A9-2945AB4D796B}" presName="parSpace" presStyleCnt="0"/>
      <dgm:spPr/>
    </dgm:pt>
    <dgm:pt modelId="{F6562581-A5CF-3D43-8AD6-ED770CD8F7EC}" type="pres">
      <dgm:prSet presAssocID="{EBD4F9D7-A1D3-AC49-B9C3-43545F9E0DFE}" presName="parTxOnly" presStyleLbl="node1" presStyleIdx="1" presStyleCnt="4">
        <dgm:presLayoutVars>
          <dgm:bulletEnabled val="1"/>
        </dgm:presLayoutVars>
      </dgm:prSet>
      <dgm:spPr/>
    </dgm:pt>
    <dgm:pt modelId="{BA67D52A-8D28-D04F-9FDB-CD56DE9325FE}" type="pres">
      <dgm:prSet presAssocID="{1CA3098A-9AD8-E046-A8A8-FA90929BFC40}" presName="parSpace" presStyleCnt="0"/>
      <dgm:spPr/>
    </dgm:pt>
    <dgm:pt modelId="{EE9046F1-CD1C-5A40-A97F-3CFC40CF7714}" type="pres">
      <dgm:prSet presAssocID="{7D9B857B-1A45-6D46-A634-ABC22F5AC6F2}" presName="parTxOnly" presStyleLbl="node1" presStyleIdx="2" presStyleCnt="4">
        <dgm:presLayoutVars>
          <dgm:bulletEnabled val="1"/>
        </dgm:presLayoutVars>
      </dgm:prSet>
      <dgm:spPr/>
    </dgm:pt>
    <dgm:pt modelId="{135AD8C7-8E8A-0C49-BDC5-178EDE5DECF1}" type="pres">
      <dgm:prSet presAssocID="{067AEC43-3544-A940-8B20-B15281F62889}" presName="parSpace" presStyleCnt="0"/>
      <dgm:spPr/>
    </dgm:pt>
    <dgm:pt modelId="{B38CDA2D-0896-EE48-9EF1-F10B923A9EF8}" type="pres">
      <dgm:prSet presAssocID="{F19E889D-AD5B-2C4F-BF57-23F7A1AE43AC}" presName="parTxOnly" presStyleLbl="node1" presStyleIdx="3" presStyleCnt="4" custLinFactNeighborX="44528" custLinFactNeighborY="1302">
        <dgm:presLayoutVars>
          <dgm:bulletEnabled val="1"/>
        </dgm:presLayoutVars>
      </dgm:prSet>
      <dgm:spPr/>
    </dgm:pt>
  </dgm:ptLst>
  <dgm:cxnLst>
    <dgm:cxn modelId="{ABE6000B-E931-0A43-B147-A97F30660E18}" type="presOf" srcId="{7D9B857B-1A45-6D46-A634-ABC22F5AC6F2}" destId="{EE9046F1-CD1C-5A40-A97F-3CFC40CF7714}" srcOrd="0" destOrd="0" presId="urn:microsoft.com/office/officeart/2005/8/layout/hChevron3"/>
    <dgm:cxn modelId="{7B17CC2F-38E1-7C47-8341-6B25083E5F18}" type="presOf" srcId="{EBD4F9D7-A1D3-AC49-B9C3-43545F9E0DFE}" destId="{F6562581-A5CF-3D43-8AD6-ED770CD8F7EC}" srcOrd="0" destOrd="0" presId="urn:microsoft.com/office/officeart/2005/8/layout/hChevron3"/>
    <dgm:cxn modelId="{32AE5749-6393-E149-BFB0-C51DF1EA4D82}" srcId="{0511F883-8347-7147-AAD2-9087F03B99A1}" destId="{F19E889D-AD5B-2C4F-BF57-23F7A1AE43AC}" srcOrd="3" destOrd="0" parTransId="{4FA54F2C-E330-1343-BC05-70CED19FA283}" sibTransId="{5578A3F6-ABA4-9A45-A601-870D9B81C33A}"/>
    <dgm:cxn modelId="{4DD23259-2FAC-0349-BF38-F04D5673CE92}" type="presOf" srcId="{ACCC5517-88D5-9846-941E-3CB89001EBD2}" destId="{57709677-5657-414C-8C8D-76211069FB06}" srcOrd="0" destOrd="0" presId="urn:microsoft.com/office/officeart/2005/8/layout/hChevron3"/>
    <dgm:cxn modelId="{45849066-449B-2E42-B18D-1769EA570E61}" type="presOf" srcId="{F19E889D-AD5B-2C4F-BF57-23F7A1AE43AC}" destId="{B38CDA2D-0896-EE48-9EF1-F10B923A9EF8}" srcOrd="0" destOrd="0" presId="urn:microsoft.com/office/officeart/2005/8/layout/hChevron3"/>
    <dgm:cxn modelId="{3AB7878D-5532-EE40-8392-57696D688A93}" srcId="{0511F883-8347-7147-AAD2-9087F03B99A1}" destId="{7D9B857B-1A45-6D46-A634-ABC22F5AC6F2}" srcOrd="2" destOrd="0" parTransId="{B24BC3AF-A66A-0443-8AE7-F91E57F45C42}" sibTransId="{067AEC43-3544-A940-8B20-B15281F62889}"/>
    <dgm:cxn modelId="{311A029A-A770-614E-A024-6F656B3D04FC}" srcId="{0511F883-8347-7147-AAD2-9087F03B99A1}" destId="{EBD4F9D7-A1D3-AC49-B9C3-43545F9E0DFE}" srcOrd="1" destOrd="0" parTransId="{19CFA27E-AEF8-2F43-8D26-6EC06F26F026}" sibTransId="{1CA3098A-9AD8-E046-A8A8-FA90929BFC40}"/>
    <dgm:cxn modelId="{7A52D1C5-939C-8B4C-8F12-EDAC576C61DF}" srcId="{0511F883-8347-7147-AAD2-9087F03B99A1}" destId="{ACCC5517-88D5-9846-941E-3CB89001EBD2}" srcOrd="0" destOrd="0" parTransId="{0AD9EA5A-1431-F541-8860-BFCF366A2A61}" sibTransId="{662AE12C-0CB8-EC40-A3A9-2945AB4D796B}"/>
    <dgm:cxn modelId="{68808BFA-DA23-414C-AD5B-41A06E6EB05F}" type="presOf" srcId="{0511F883-8347-7147-AAD2-9087F03B99A1}" destId="{1ECDD412-B3F6-C848-BF6A-5F215C4DD0AF}" srcOrd="0" destOrd="0" presId="urn:microsoft.com/office/officeart/2005/8/layout/hChevron3"/>
    <dgm:cxn modelId="{2628E35B-E78E-4141-BD3C-8AE479CBB744}" type="presParOf" srcId="{1ECDD412-B3F6-C848-BF6A-5F215C4DD0AF}" destId="{57709677-5657-414C-8C8D-76211069FB06}" srcOrd="0" destOrd="0" presId="urn:microsoft.com/office/officeart/2005/8/layout/hChevron3"/>
    <dgm:cxn modelId="{DFA6DED0-E251-A843-9769-E35BD160E497}" type="presParOf" srcId="{1ECDD412-B3F6-C848-BF6A-5F215C4DD0AF}" destId="{42AA8AEF-529D-2949-84CF-914E298393C5}" srcOrd="1" destOrd="0" presId="urn:microsoft.com/office/officeart/2005/8/layout/hChevron3"/>
    <dgm:cxn modelId="{E43B47B8-67DE-1C46-9E0E-3FC636D0B4BD}" type="presParOf" srcId="{1ECDD412-B3F6-C848-BF6A-5F215C4DD0AF}" destId="{F6562581-A5CF-3D43-8AD6-ED770CD8F7EC}" srcOrd="2" destOrd="0" presId="urn:microsoft.com/office/officeart/2005/8/layout/hChevron3"/>
    <dgm:cxn modelId="{499F3282-D549-D540-B65B-9B0ABE9221E2}" type="presParOf" srcId="{1ECDD412-B3F6-C848-BF6A-5F215C4DD0AF}" destId="{BA67D52A-8D28-D04F-9FDB-CD56DE9325FE}" srcOrd="3" destOrd="0" presId="urn:microsoft.com/office/officeart/2005/8/layout/hChevron3"/>
    <dgm:cxn modelId="{226B1586-09BA-B343-8956-EBC33EF23674}" type="presParOf" srcId="{1ECDD412-B3F6-C848-BF6A-5F215C4DD0AF}" destId="{EE9046F1-CD1C-5A40-A97F-3CFC40CF7714}" srcOrd="4" destOrd="0" presId="urn:microsoft.com/office/officeart/2005/8/layout/hChevron3"/>
    <dgm:cxn modelId="{EDA41BBF-C78D-DB42-81F0-C6FE7D988A96}" type="presParOf" srcId="{1ECDD412-B3F6-C848-BF6A-5F215C4DD0AF}" destId="{135AD8C7-8E8A-0C49-BDC5-178EDE5DECF1}" srcOrd="5" destOrd="0" presId="urn:microsoft.com/office/officeart/2005/8/layout/hChevron3"/>
    <dgm:cxn modelId="{D0FC7A8D-5360-C14D-80EA-05857867E8A4}" type="presParOf" srcId="{1ECDD412-B3F6-C848-BF6A-5F215C4DD0AF}" destId="{B38CDA2D-0896-EE48-9EF1-F10B923A9EF8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E04E2C-060A-5B45-83E5-8865D983D452}" type="doc">
      <dgm:prSet loTypeId="urn:microsoft.com/office/officeart/2005/8/layout/gear1" loCatId="" qsTypeId="urn:microsoft.com/office/officeart/2005/8/quickstyle/3d7" qsCatId="3D" csTypeId="urn:microsoft.com/office/officeart/2005/8/colors/colorful2" csCatId="colorful" phldr="1"/>
      <dgm:spPr/>
    </dgm:pt>
    <dgm:pt modelId="{2833F86C-F378-F347-A3C2-30503C1CF320}">
      <dgm:prSet phldrT="[Text]" custT="1"/>
      <dgm:spPr/>
      <dgm:t>
        <a:bodyPr/>
        <a:lstStyle/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u="sng" dirty="0"/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dirty="0"/>
            <a:t>JoystickController</a:t>
          </a:r>
          <a:endParaRPr lang="en-US" sz="900" b="1" u="sng" dirty="0"/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dirty="0"/>
            <a:t>Aileron.Bind(VM.Aileron)</a:t>
          </a:r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dirty="0"/>
            <a:t>Elevator.Bind(VM.Elevetor)</a:t>
          </a:r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dirty="0"/>
            <a:t>Throttle.Bind(VM.Throttle)</a:t>
          </a:r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dirty="0"/>
            <a:t>Rudder.Bind(VM.Rudder)</a:t>
          </a:r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dirty="0"/>
        </a:p>
      </dgm:t>
    </dgm:pt>
    <dgm:pt modelId="{7F60E48D-E907-D34F-BFBA-DB70FE8A6E8F}" type="parTrans" cxnId="{ABD8195F-2B28-FA4C-A4C3-578F60CA2762}">
      <dgm:prSet/>
      <dgm:spPr/>
      <dgm:t>
        <a:bodyPr/>
        <a:lstStyle/>
        <a:p>
          <a:endParaRPr lang="en-US" sz="2800"/>
        </a:p>
      </dgm:t>
    </dgm:pt>
    <dgm:pt modelId="{6F0FD785-0193-F940-90A4-B2FCEBD6ACDC}" type="sibTrans" cxnId="{ABD8195F-2B28-FA4C-A4C3-578F60CA2762}">
      <dgm:prSet/>
      <dgm:spPr/>
      <dgm:t>
        <a:bodyPr/>
        <a:lstStyle/>
        <a:p>
          <a:endParaRPr lang="en-US" sz="2000"/>
        </a:p>
      </dgm:t>
    </dgm:pt>
    <dgm:pt modelId="{0CB854CA-2C62-4B48-8D94-8C7DA41595A6}">
      <dgm:prSet phldrT="[Text]" custT="1"/>
      <dgm:spPr/>
      <dgm:t>
        <a:bodyPr/>
        <a:lstStyle/>
        <a:p>
          <a:pPr rtl="0"/>
          <a:r>
            <a:rPr lang="en-US" sz="1100" b="1" u="sng" dirty="0"/>
            <a:t>ViewModel</a:t>
          </a:r>
          <a:endParaRPr lang="en-US" sz="900" b="1" u="sng" dirty="0"/>
        </a:p>
        <a:p>
          <a:pPr rtl="0"/>
          <a:r>
            <a:rPr lang="en-US" sz="900" dirty="0"/>
            <a:t>setThrottle()</a:t>
          </a:r>
        </a:p>
        <a:p>
          <a:pPr rtl="0"/>
          <a:r>
            <a:rPr lang="en-US" sz="900" dirty="0"/>
            <a:t>setRudder()</a:t>
          </a:r>
        </a:p>
        <a:p>
          <a:pPr rtl="0"/>
          <a:r>
            <a:rPr lang="en-US" sz="900" dirty="0"/>
            <a:t>setJoystick()</a:t>
          </a:r>
        </a:p>
      </dgm:t>
    </dgm:pt>
    <dgm:pt modelId="{918E527A-9CF8-6349-A6D7-8CF91B39949E}" type="parTrans" cxnId="{04257C82-95D9-A74B-9C3D-F1ED28B296A7}">
      <dgm:prSet/>
      <dgm:spPr/>
      <dgm:t>
        <a:bodyPr/>
        <a:lstStyle/>
        <a:p>
          <a:endParaRPr lang="en-US" sz="2800"/>
        </a:p>
      </dgm:t>
    </dgm:pt>
    <dgm:pt modelId="{57130F84-3B4E-A247-AC49-A73A472A47B0}" type="sibTrans" cxnId="{04257C82-95D9-A74B-9C3D-F1ED28B296A7}">
      <dgm:prSet/>
      <dgm:spPr/>
      <dgm:t>
        <a:bodyPr/>
        <a:lstStyle/>
        <a:p>
          <a:endParaRPr lang="en-US" sz="2000"/>
        </a:p>
      </dgm:t>
    </dgm:pt>
    <dgm:pt modelId="{4329D435-6AD9-2141-AD46-76DB89DC65AE}">
      <dgm:prSet phldrT="[Text]" custT="1"/>
      <dgm:spPr/>
      <dgm:t>
        <a:bodyPr/>
        <a:lstStyle/>
        <a:p>
          <a:pPr rtl="0"/>
          <a:r>
            <a:rPr lang="en-US" sz="1050" b="1" u="sng" dirty="0"/>
            <a:t>SimulatorModel</a:t>
          </a:r>
          <a:endParaRPr lang="en-US" sz="900" b="1" u="sng" dirty="0"/>
        </a:p>
        <a:p>
          <a:pPr rtl="0"/>
          <a:r>
            <a:rPr lang="en-US" sz="900" dirty="0"/>
            <a:t>SendToSimulator()</a:t>
          </a:r>
        </a:p>
      </dgm:t>
    </dgm:pt>
    <dgm:pt modelId="{DCD57E81-D54C-9844-A08F-2FDEB967E6E1}" type="parTrans" cxnId="{006FEAA5-E559-9648-912F-CD93215FCD3C}">
      <dgm:prSet/>
      <dgm:spPr/>
      <dgm:t>
        <a:bodyPr/>
        <a:lstStyle/>
        <a:p>
          <a:endParaRPr lang="en-US" sz="2800"/>
        </a:p>
      </dgm:t>
    </dgm:pt>
    <dgm:pt modelId="{1AAC3510-7691-7945-A6F9-853C4E07E09C}" type="sibTrans" cxnId="{006FEAA5-E559-9648-912F-CD93215FCD3C}">
      <dgm:prSet/>
      <dgm:spPr/>
      <dgm:t>
        <a:bodyPr/>
        <a:lstStyle/>
        <a:p>
          <a:endParaRPr lang="en-US" sz="2000"/>
        </a:p>
      </dgm:t>
    </dgm:pt>
    <dgm:pt modelId="{D73B2E96-96E7-A746-A7CD-F2F0608A07B0}" type="pres">
      <dgm:prSet presAssocID="{C6E04E2C-060A-5B45-83E5-8865D983D45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53DAAB9-CD6A-BE41-9C24-D0BF0AB5D0E6}" type="pres">
      <dgm:prSet presAssocID="{2833F86C-F378-F347-A3C2-30503C1CF320}" presName="gear1" presStyleLbl="node1" presStyleIdx="0" presStyleCnt="3" custScaleX="100057" custScaleY="87473" custLinFactNeighborX="-2006" custLinFactNeighborY="-1146">
        <dgm:presLayoutVars>
          <dgm:chMax val="1"/>
          <dgm:bulletEnabled val="1"/>
        </dgm:presLayoutVars>
      </dgm:prSet>
      <dgm:spPr/>
    </dgm:pt>
    <dgm:pt modelId="{FFA5321E-7BB9-5B41-85AF-6F4B4C04B987}" type="pres">
      <dgm:prSet presAssocID="{2833F86C-F378-F347-A3C2-30503C1CF320}" presName="gear1srcNode" presStyleLbl="node1" presStyleIdx="0" presStyleCnt="3"/>
      <dgm:spPr/>
    </dgm:pt>
    <dgm:pt modelId="{FC6C409E-1011-A24A-9895-E69F6E87F6B0}" type="pres">
      <dgm:prSet presAssocID="{2833F86C-F378-F347-A3C2-30503C1CF320}" presName="gear1dstNode" presStyleLbl="node1" presStyleIdx="0" presStyleCnt="3"/>
      <dgm:spPr/>
    </dgm:pt>
    <dgm:pt modelId="{6DE80150-400D-E246-844E-1109F6F9EBC8}" type="pres">
      <dgm:prSet presAssocID="{0CB854CA-2C62-4B48-8D94-8C7DA41595A6}" presName="gear2" presStyleLbl="node1" presStyleIdx="1" presStyleCnt="3">
        <dgm:presLayoutVars>
          <dgm:chMax val="1"/>
          <dgm:bulletEnabled val="1"/>
        </dgm:presLayoutVars>
      </dgm:prSet>
      <dgm:spPr/>
    </dgm:pt>
    <dgm:pt modelId="{00A3AA1B-F730-F042-837B-0928D7E57839}" type="pres">
      <dgm:prSet presAssocID="{0CB854CA-2C62-4B48-8D94-8C7DA41595A6}" presName="gear2srcNode" presStyleLbl="node1" presStyleIdx="1" presStyleCnt="3"/>
      <dgm:spPr/>
    </dgm:pt>
    <dgm:pt modelId="{0F918DA5-52B5-4B4F-AB42-72C5EADED350}" type="pres">
      <dgm:prSet presAssocID="{0CB854CA-2C62-4B48-8D94-8C7DA41595A6}" presName="gear2dstNode" presStyleLbl="node1" presStyleIdx="1" presStyleCnt="3"/>
      <dgm:spPr/>
    </dgm:pt>
    <dgm:pt modelId="{035B9299-0413-824A-8A48-C49E1D6BBFFF}" type="pres">
      <dgm:prSet presAssocID="{4329D435-6AD9-2141-AD46-76DB89DC65AE}" presName="gear3" presStyleLbl="node1" presStyleIdx="2" presStyleCnt="3" custScaleX="110333" custScaleY="105721"/>
      <dgm:spPr/>
    </dgm:pt>
    <dgm:pt modelId="{4E2C0E60-B5DC-A640-BDF1-D23996FED267}" type="pres">
      <dgm:prSet presAssocID="{4329D435-6AD9-2141-AD46-76DB89DC65A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0D9DEE38-A1DB-6F4A-98A3-3166EDD48A22}" type="pres">
      <dgm:prSet presAssocID="{4329D435-6AD9-2141-AD46-76DB89DC65AE}" presName="gear3srcNode" presStyleLbl="node1" presStyleIdx="2" presStyleCnt="3"/>
      <dgm:spPr/>
    </dgm:pt>
    <dgm:pt modelId="{63076AD4-461F-904A-8C69-E949E56DB4DF}" type="pres">
      <dgm:prSet presAssocID="{4329D435-6AD9-2141-AD46-76DB89DC65AE}" presName="gear3dstNode" presStyleLbl="node1" presStyleIdx="2" presStyleCnt="3"/>
      <dgm:spPr/>
    </dgm:pt>
    <dgm:pt modelId="{90B32463-C0CE-7045-BACD-3C5C16383BF2}" type="pres">
      <dgm:prSet presAssocID="{6F0FD785-0193-F940-90A4-B2FCEBD6ACDC}" presName="connector1" presStyleLbl="sibTrans2D1" presStyleIdx="0" presStyleCnt="3"/>
      <dgm:spPr/>
    </dgm:pt>
    <dgm:pt modelId="{2C68EF5C-F5D6-DB4F-B580-BECB26510337}" type="pres">
      <dgm:prSet presAssocID="{57130F84-3B4E-A247-AC49-A73A472A47B0}" presName="connector2" presStyleLbl="sibTrans2D1" presStyleIdx="1" presStyleCnt="3"/>
      <dgm:spPr/>
    </dgm:pt>
    <dgm:pt modelId="{CB8555AE-68BD-2D44-8803-3189F316A03E}" type="pres">
      <dgm:prSet presAssocID="{1AAC3510-7691-7945-A6F9-853C4E07E09C}" presName="connector3" presStyleLbl="sibTrans2D1" presStyleIdx="2" presStyleCnt="3"/>
      <dgm:spPr/>
    </dgm:pt>
  </dgm:ptLst>
  <dgm:cxnLst>
    <dgm:cxn modelId="{2AAAD705-56B0-0445-9148-7E9BD18940EC}" type="presOf" srcId="{0CB854CA-2C62-4B48-8D94-8C7DA41595A6}" destId="{0F918DA5-52B5-4B4F-AB42-72C5EADED350}" srcOrd="2" destOrd="0" presId="urn:microsoft.com/office/officeart/2005/8/layout/gear1"/>
    <dgm:cxn modelId="{283A3726-7EAB-7545-B9C6-1CD9C5BF460C}" type="presOf" srcId="{1AAC3510-7691-7945-A6F9-853C4E07E09C}" destId="{CB8555AE-68BD-2D44-8803-3189F316A03E}" srcOrd="0" destOrd="0" presId="urn:microsoft.com/office/officeart/2005/8/layout/gear1"/>
    <dgm:cxn modelId="{7E510031-53A9-FC40-80F4-D06E8325290D}" type="presOf" srcId="{2833F86C-F378-F347-A3C2-30503C1CF320}" destId="{FFA5321E-7BB9-5B41-85AF-6F4B4C04B987}" srcOrd="1" destOrd="0" presId="urn:microsoft.com/office/officeart/2005/8/layout/gear1"/>
    <dgm:cxn modelId="{DE274E51-EC25-F74E-9493-3EAF4231D905}" type="presOf" srcId="{4329D435-6AD9-2141-AD46-76DB89DC65AE}" destId="{63076AD4-461F-904A-8C69-E949E56DB4DF}" srcOrd="3" destOrd="0" presId="urn:microsoft.com/office/officeart/2005/8/layout/gear1"/>
    <dgm:cxn modelId="{ABD8195F-2B28-FA4C-A4C3-578F60CA2762}" srcId="{C6E04E2C-060A-5B45-83E5-8865D983D452}" destId="{2833F86C-F378-F347-A3C2-30503C1CF320}" srcOrd="0" destOrd="0" parTransId="{7F60E48D-E907-D34F-BFBA-DB70FE8A6E8F}" sibTransId="{6F0FD785-0193-F940-90A4-B2FCEBD6ACDC}"/>
    <dgm:cxn modelId="{33FBB36C-37AC-BB44-98CF-E7797DBF1B00}" type="presOf" srcId="{4329D435-6AD9-2141-AD46-76DB89DC65AE}" destId="{4E2C0E60-B5DC-A640-BDF1-D23996FED267}" srcOrd="1" destOrd="0" presId="urn:microsoft.com/office/officeart/2005/8/layout/gear1"/>
    <dgm:cxn modelId="{04257C82-95D9-A74B-9C3D-F1ED28B296A7}" srcId="{C6E04E2C-060A-5B45-83E5-8865D983D452}" destId="{0CB854CA-2C62-4B48-8D94-8C7DA41595A6}" srcOrd="1" destOrd="0" parTransId="{918E527A-9CF8-6349-A6D7-8CF91B39949E}" sibTransId="{57130F84-3B4E-A247-AC49-A73A472A47B0}"/>
    <dgm:cxn modelId="{F22BC78D-CF40-3748-B649-BEDC41CFE0A5}" type="presOf" srcId="{57130F84-3B4E-A247-AC49-A73A472A47B0}" destId="{2C68EF5C-F5D6-DB4F-B580-BECB26510337}" srcOrd="0" destOrd="0" presId="urn:microsoft.com/office/officeart/2005/8/layout/gear1"/>
    <dgm:cxn modelId="{D258ED91-31FC-4848-BABC-A0487FF2E088}" type="presOf" srcId="{C6E04E2C-060A-5B45-83E5-8865D983D452}" destId="{D73B2E96-96E7-A746-A7CD-F2F0608A07B0}" srcOrd="0" destOrd="0" presId="urn:microsoft.com/office/officeart/2005/8/layout/gear1"/>
    <dgm:cxn modelId="{006FEAA5-E559-9648-912F-CD93215FCD3C}" srcId="{C6E04E2C-060A-5B45-83E5-8865D983D452}" destId="{4329D435-6AD9-2141-AD46-76DB89DC65AE}" srcOrd="2" destOrd="0" parTransId="{DCD57E81-D54C-9844-A08F-2FDEB967E6E1}" sibTransId="{1AAC3510-7691-7945-A6F9-853C4E07E09C}"/>
    <dgm:cxn modelId="{B392F3B3-6E66-7C4F-84B8-E6E627CD3A57}" type="presOf" srcId="{4329D435-6AD9-2141-AD46-76DB89DC65AE}" destId="{0D9DEE38-A1DB-6F4A-98A3-3166EDD48A22}" srcOrd="2" destOrd="0" presId="urn:microsoft.com/office/officeart/2005/8/layout/gear1"/>
    <dgm:cxn modelId="{2B8280B6-4F14-684C-97B0-7A1A38B724C3}" type="presOf" srcId="{2833F86C-F378-F347-A3C2-30503C1CF320}" destId="{353DAAB9-CD6A-BE41-9C24-D0BF0AB5D0E6}" srcOrd="0" destOrd="0" presId="urn:microsoft.com/office/officeart/2005/8/layout/gear1"/>
    <dgm:cxn modelId="{A4F96DBC-4565-F04D-BA9E-C354522DD059}" type="presOf" srcId="{0CB854CA-2C62-4B48-8D94-8C7DA41595A6}" destId="{6DE80150-400D-E246-844E-1109F6F9EBC8}" srcOrd="0" destOrd="0" presId="urn:microsoft.com/office/officeart/2005/8/layout/gear1"/>
    <dgm:cxn modelId="{2EF4E3C0-C17F-1048-AA6C-96430A3C60BF}" type="presOf" srcId="{6F0FD785-0193-F940-90A4-B2FCEBD6ACDC}" destId="{90B32463-C0CE-7045-BACD-3C5C16383BF2}" srcOrd="0" destOrd="0" presId="urn:microsoft.com/office/officeart/2005/8/layout/gear1"/>
    <dgm:cxn modelId="{37B8A6C3-0F20-2649-8927-1DBEF0EBA21C}" type="presOf" srcId="{4329D435-6AD9-2141-AD46-76DB89DC65AE}" destId="{035B9299-0413-824A-8A48-C49E1D6BBFFF}" srcOrd="0" destOrd="0" presId="urn:microsoft.com/office/officeart/2005/8/layout/gear1"/>
    <dgm:cxn modelId="{8FE9ABDC-6E8F-6D40-85AE-3D9F1185392E}" type="presOf" srcId="{0CB854CA-2C62-4B48-8D94-8C7DA41595A6}" destId="{00A3AA1B-F730-F042-837B-0928D7E57839}" srcOrd="1" destOrd="0" presId="urn:microsoft.com/office/officeart/2005/8/layout/gear1"/>
    <dgm:cxn modelId="{C43DB9F7-7DDC-2A43-BE2A-5BFAF5722762}" type="presOf" srcId="{2833F86C-F378-F347-A3C2-30503C1CF320}" destId="{FC6C409E-1011-A24A-9895-E69F6E87F6B0}" srcOrd="2" destOrd="0" presId="urn:microsoft.com/office/officeart/2005/8/layout/gear1"/>
    <dgm:cxn modelId="{396D217C-C95E-1744-B5EC-301F60EC026E}" type="presParOf" srcId="{D73B2E96-96E7-A746-A7CD-F2F0608A07B0}" destId="{353DAAB9-CD6A-BE41-9C24-D0BF0AB5D0E6}" srcOrd="0" destOrd="0" presId="urn:microsoft.com/office/officeart/2005/8/layout/gear1"/>
    <dgm:cxn modelId="{29A619C9-8FDD-D447-B947-0DB1800AFE6F}" type="presParOf" srcId="{D73B2E96-96E7-A746-A7CD-F2F0608A07B0}" destId="{FFA5321E-7BB9-5B41-85AF-6F4B4C04B987}" srcOrd="1" destOrd="0" presId="urn:microsoft.com/office/officeart/2005/8/layout/gear1"/>
    <dgm:cxn modelId="{239B3436-99CB-134D-842E-064E4DDEA71D}" type="presParOf" srcId="{D73B2E96-96E7-A746-A7CD-F2F0608A07B0}" destId="{FC6C409E-1011-A24A-9895-E69F6E87F6B0}" srcOrd="2" destOrd="0" presId="urn:microsoft.com/office/officeart/2005/8/layout/gear1"/>
    <dgm:cxn modelId="{D96C7B78-2B2B-A942-8ADC-ECE2CD7B7320}" type="presParOf" srcId="{D73B2E96-96E7-A746-A7CD-F2F0608A07B0}" destId="{6DE80150-400D-E246-844E-1109F6F9EBC8}" srcOrd="3" destOrd="0" presId="urn:microsoft.com/office/officeart/2005/8/layout/gear1"/>
    <dgm:cxn modelId="{041CBBB5-5302-0A45-9E70-585C8674F700}" type="presParOf" srcId="{D73B2E96-96E7-A746-A7CD-F2F0608A07B0}" destId="{00A3AA1B-F730-F042-837B-0928D7E57839}" srcOrd="4" destOrd="0" presId="urn:microsoft.com/office/officeart/2005/8/layout/gear1"/>
    <dgm:cxn modelId="{79FE1D64-6C1F-B54B-B587-6CA5FE96FFCD}" type="presParOf" srcId="{D73B2E96-96E7-A746-A7CD-F2F0608A07B0}" destId="{0F918DA5-52B5-4B4F-AB42-72C5EADED350}" srcOrd="5" destOrd="0" presId="urn:microsoft.com/office/officeart/2005/8/layout/gear1"/>
    <dgm:cxn modelId="{B631AD53-F586-7444-8C89-A109C659CA2D}" type="presParOf" srcId="{D73B2E96-96E7-A746-A7CD-F2F0608A07B0}" destId="{035B9299-0413-824A-8A48-C49E1D6BBFFF}" srcOrd="6" destOrd="0" presId="urn:microsoft.com/office/officeart/2005/8/layout/gear1"/>
    <dgm:cxn modelId="{E44A5CAB-A3C9-6844-BEE7-18E4177F8CDF}" type="presParOf" srcId="{D73B2E96-96E7-A746-A7CD-F2F0608A07B0}" destId="{4E2C0E60-B5DC-A640-BDF1-D23996FED267}" srcOrd="7" destOrd="0" presId="urn:microsoft.com/office/officeart/2005/8/layout/gear1"/>
    <dgm:cxn modelId="{432C4A1D-2DF5-4C4F-8CC9-944F4554618F}" type="presParOf" srcId="{D73B2E96-96E7-A746-A7CD-F2F0608A07B0}" destId="{0D9DEE38-A1DB-6F4A-98A3-3166EDD48A22}" srcOrd="8" destOrd="0" presId="urn:microsoft.com/office/officeart/2005/8/layout/gear1"/>
    <dgm:cxn modelId="{EAC733F7-2327-9346-B5B7-7E8BA928DEFA}" type="presParOf" srcId="{D73B2E96-96E7-A746-A7CD-F2F0608A07B0}" destId="{63076AD4-461F-904A-8C69-E949E56DB4DF}" srcOrd="9" destOrd="0" presId="urn:microsoft.com/office/officeart/2005/8/layout/gear1"/>
    <dgm:cxn modelId="{6C4CB75B-F182-1C4F-B170-7C2251974AE5}" type="presParOf" srcId="{D73B2E96-96E7-A746-A7CD-F2F0608A07B0}" destId="{90B32463-C0CE-7045-BACD-3C5C16383BF2}" srcOrd="10" destOrd="0" presId="urn:microsoft.com/office/officeart/2005/8/layout/gear1"/>
    <dgm:cxn modelId="{D31DFF34-A3B6-6145-800D-3A33DCE2FE87}" type="presParOf" srcId="{D73B2E96-96E7-A746-A7CD-F2F0608A07B0}" destId="{2C68EF5C-F5D6-DB4F-B580-BECB26510337}" srcOrd="11" destOrd="0" presId="urn:microsoft.com/office/officeart/2005/8/layout/gear1"/>
    <dgm:cxn modelId="{CE57F8DD-218E-9846-B50B-A5C3EC7131B9}" type="presParOf" srcId="{D73B2E96-96E7-A746-A7CD-F2F0608A07B0}" destId="{CB8555AE-68BD-2D44-8803-3189F316A03E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EA13D2-20F9-AE4D-A9D9-57B543115DA2}">
      <dsp:nvSpPr>
        <dsp:cNvPr id="0" name=""/>
        <dsp:cNvSpPr/>
      </dsp:nvSpPr>
      <dsp:spPr>
        <a:xfrm>
          <a:off x="3695" y="22669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Bell MT" panose="02020503060305020303" pitchFamily="18" charset="77"/>
            </a:rPr>
            <a:t>1</a:t>
          </a:r>
          <a:endParaRPr lang="en-US" sz="3600" b="1" kern="1200" dirty="0">
            <a:latin typeface="Bell MT" panose="02020503060305020303" pitchFamily="18" charset="77"/>
          </a:endParaRPr>
        </a:p>
      </dsp:txBody>
      <dsp:txXfrm>
        <a:off x="326241" y="22669"/>
        <a:ext cx="967637" cy="645091"/>
      </dsp:txXfrm>
    </dsp:sp>
    <dsp:sp modelId="{E56F0C27-A573-CD4E-A22E-B6FD6F9EABB7}">
      <dsp:nvSpPr>
        <dsp:cNvPr id="0" name=""/>
        <dsp:cNvSpPr/>
      </dsp:nvSpPr>
      <dsp:spPr>
        <a:xfrm>
          <a:off x="1406768" y="77502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General server side’s architecture design </a:t>
          </a:r>
        </a:p>
        <a:p>
          <a:pPr marL="0" lvl="0" indent="0" algn="ctr" defTabSz="4889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Using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GRASP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SOLID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principles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77502"/>
        <a:ext cx="3035811" cy="535425"/>
      </dsp:txXfrm>
    </dsp:sp>
    <dsp:sp modelId="{4A62C962-14FA-5943-B79E-381F9F1522BD}">
      <dsp:nvSpPr>
        <dsp:cNvPr id="0" name=""/>
        <dsp:cNvSpPr/>
      </dsp:nvSpPr>
      <dsp:spPr>
        <a:xfrm>
          <a:off x="3695" y="758073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Bell MT" panose="02020503060305020303" pitchFamily="18" charset="77"/>
            </a:rPr>
            <a:t>2</a:t>
          </a:r>
          <a:endParaRPr lang="en-US" sz="3600" b="1" kern="1200" dirty="0">
            <a:latin typeface="Bell MT" panose="02020503060305020303" pitchFamily="18" charset="77"/>
          </a:endParaRPr>
        </a:p>
      </dsp:txBody>
      <dsp:txXfrm>
        <a:off x="326241" y="758073"/>
        <a:ext cx="967637" cy="645091"/>
      </dsp:txXfrm>
    </dsp:sp>
    <dsp:sp modelId="{061342AF-C1CC-B945-B892-12C6BE64F277}">
      <dsp:nvSpPr>
        <dsp:cNvPr id="0" name=""/>
        <dsp:cNvSpPr/>
      </dsp:nvSpPr>
      <dsp:spPr>
        <a:xfrm>
          <a:off x="1406768" y="812906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Simple server solver </a:t>
          </a:r>
          <a:endParaRPr lang="he-IL" sz="1100" kern="1200" dirty="0">
            <a:latin typeface="Bell MT" panose="02020503060305020303" pitchFamily="18" charset="77"/>
            <a:ea typeface="Roboto Black" panose="020B0604020202020204" charset="0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using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smart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cache-manager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file streaming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812906"/>
        <a:ext cx="3035811" cy="535425"/>
      </dsp:txXfrm>
    </dsp:sp>
    <dsp:sp modelId="{ED7D0E41-ED42-F84C-B9B3-B8F82EA40773}">
      <dsp:nvSpPr>
        <dsp:cNvPr id="0" name=""/>
        <dsp:cNvSpPr/>
      </dsp:nvSpPr>
      <dsp:spPr>
        <a:xfrm>
          <a:off x="3695" y="1493477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Ayuthaya" pitchFamily="2" charset="-34"/>
              <a:ea typeface="Ayuthaya" pitchFamily="2" charset="-34"/>
            </a:rPr>
            <a:t>3</a:t>
          </a:r>
          <a:endParaRPr lang="en-US" sz="3600" b="1" kern="1200" dirty="0">
            <a:latin typeface="Ayuthaya" pitchFamily="2" charset="-34"/>
            <a:ea typeface="Ayuthaya" pitchFamily="2" charset="-34"/>
            <a:cs typeface="Ayuthaya" pitchFamily="2" charset="-34"/>
          </a:endParaRPr>
        </a:p>
      </dsp:txBody>
      <dsp:txXfrm>
        <a:off x="326241" y="1493477"/>
        <a:ext cx="967637" cy="645091"/>
      </dsp:txXfrm>
    </dsp:sp>
    <dsp:sp modelId="{0F01735A-7C68-FA41-81F1-83DAD9DFF551}">
      <dsp:nvSpPr>
        <dsp:cNvPr id="0" name=""/>
        <dsp:cNvSpPr/>
      </dsp:nvSpPr>
      <dsp:spPr>
        <a:xfrm>
          <a:off x="1406768" y="1548310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Implementation of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BFS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A-Star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algorithms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in the solver server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1548310"/>
        <a:ext cx="3035811" cy="535425"/>
      </dsp:txXfrm>
    </dsp:sp>
    <dsp:sp modelId="{D76F5544-8B07-2E43-9A94-6F52F2EDEB7C}">
      <dsp:nvSpPr>
        <dsp:cNvPr id="0" name=""/>
        <dsp:cNvSpPr/>
      </dsp:nvSpPr>
      <dsp:spPr>
        <a:xfrm>
          <a:off x="3695" y="2228881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Bell MT" panose="02020503060305020303" pitchFamily="18" charset="77"/>
            </a:rPr>
            <a:t>4</a:t>
          </a:r>
          <a:endParaRPr lang="en-US" sz="3600" b="1" kern="1200" dirty="0">
            <a:latin typeface="Bell MT" panose="02020503060305020303" pitchFamily="18" charset="77"/>
          </a:endParaRPr>
        </a:p>
      </dsp:txBody>
      <dsp:txXfrm>
        <a:off x="326241" y="2228881"/>
        <a:ext cx="967637" cy="645091"/>
      </dsp:txXfrm>
    </dsp:sp>
    <dsp:sp modelId="{FD7A1020-CAB6-F847-9934-90FC1EB9497A}">
      <dsp:nvSpPr>
        <dsp:cNvPr id="0" name=""/>
        <dsp:cNvSpPr/>
      </dsp:nvSpPr>
      <dsp:spPr>
        <a:xfrm>
          <a:off x="1406768" y="2283714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Script interpreter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using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lexical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analysis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syntax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analysis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2283714"/>
        <a:ext cx="3035811" cy="535425"/>
      </dsp:txXfrm>
    </dsp:sp>
    <dsp:sp modelId="{DABBD88C-4F21-8F42-B1D9-98626292F9B4}">
      <dsp:nvSpPr>
        <dsp:cNvPr id="0" name=""/>
        <dsp:cNvSpPr/>
      </dsp:nvSpPr>
      <dsp:spPr>
        <a:xfrm>
          <a:off x="3695" y="2964285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Bell MT" panose="02020503060305020303" pitchFamily="18" charset="77"/>
            </a:rPr>
            <a:t>5</a:t>
          </a:r>
          <a:endParaRPr lang="en-US" sz="3600" b="1" kern="1200" dirty="0">
            <a:latin typeface="Bell MT" panose="02020503060305020303" pitchFamily="18" charset="77"/>
          </a:endParaRPr>
        </a:p>
      </dsp:txBody>
      <dsp:txXfrm>
        <a:off x="326241" y="2964285"/>
        <a:ext cx="967637" cy="645091"/>
      </dsp:txXfrm>
    </dsp:sp>
    <dsp:sp modelId="{6701976D-D2F8-1141-A12A-35436291A930}">
      <dsp:nvSpPr>
        <dsp:cNvPr id="0" name=""/>
        <dsp:cNvSpPr/>
      </dsp:nvSpPr>
      <dsp:spPr>
        <a:xfrm>
          <a:off x="1406768" y="3019118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Designing and building a GUI Controller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using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JavaFX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3019118"/>
        <a:ext cx="3035811" cy="5354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709677-5657-414C-8C8D-76211069FB06}">
      <dsp:nvSpPr>
        <dsp:cNvPr id="0" name=""/>
        <dsp:cNvSpPr/>
      </dsp:nvSpPr>
      <dsp:spPr>
        <a:xfrm>
          <a:off x="0" y="328279"/>
          <a:ext cx="2640238" cy="105609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Script</a:t>
          </a:r>
        </a:p>
      </dsp:txBody>
      <dsp:txXfrm>
        <a:off x="0" y="328279"/>
        <a:ext cx="2376214" cy="1056095"/>
      </dsp:txXfrm>
    </dsp:sp>
    <dsp:sp modelId="{F6562581-A5CF-3D43-8AD6-ED770CD8F7EC}">
      <dsp:nvSpPr>
        <dsp:cNvPr id="0" name=""/>
        <dsp:cNvSpPr/>
      </dsp:nvSpPr>
      <dsp:spPr>
        <a:xfrm>
          <a:off x="2114822" y="347553"/>
          <a:ext cx="2640238" cy="1056095"/>
        </a:xfrm>
        <a:prstGeom prst="chevron">
          <a:avLst/>
        </a:prstGeom>
        <a:solidFill>
          <a:schemeClr val="accent2">
            <a:hueOff val="-904150"/>
            <a:satOff val="-552"/>
            <a:lumOff val="2157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Lexer</a:t>
          </a:r>
        </a:p>
      </dsp:txBody>
      <dsp:txXfrm>
        <a:off x="2642870" y="347553"/>
        <a:ext cx="1584143" cy="1056095"/>
      </dsp:txXfrm>
    </dsp:sp>
    <dsp:sp modelId="{EE9046F1-CD1C-5A40-A97F-3CFC40CF7714}">
      <dsp:nvSpPr>
        <dsp:cNvPr id="0" name=""/>
        <dsp:cNvSpPr/>
      </dsp:nvSpPr>
      <dsp:spPr>
        <a:xfrm>
          <a:off x="4227013" y="347553"/>
          <a:ext cx="2640238" cy="1056095"/>
        </a:xfrm>
        <a:prstGeom prst="chevron">
          <a:avLst/>
        </a:prstGeom>
        <a:solidFill>
          <a:schemeClr val="accent2">
            <a:hueOff val="-1808300"/>
            <a:satOff val="-1104"/>
            <a:lumOff val="4314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Parser</a:t>
          </a:r>
        </a:p>
      </dsp:txBody>
      <dsp:txXfrm>
        <a:off x="4755061" y="347553"/>
        <a:ext cx="1584143" cy="1056095"/>
      </dsp:txXfrm>
    </dsp:sp>
    <dsp:sp modelId="{B38CDA2D-0896-EE48-9EF1-F10B923A9EF8}">
      <dsp:nvSpPr>
        <dsp:cNvPr id="0" name=""/>
        <dsp:cNvSpPr/>
      </dsp:nvSpPr>
      <dsp:spPr>
        <a:xfrm>
          <a:off x="6341836" y="361304"/>
          <a:ext cx="2640238" cy="1056095"/>
        </a:xfrm>
        <a:prstGeom prst="chevron">
          <a:avLst/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Simulator</a:t>
          </a:r>
        </a:p>
      </dsp:txBody>
      <dsp:txXfrm>
        <a:off x="6869884" y="361304"/>
        <a:ext cx="1584143" cy="10560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3DAAB9-CD6A-BE41-9C24-D0BF0AB5D0E6}">
      <dsp:nvSpPr>
        <dsp:cNvPr id="0" name=""/>
        <dsp:cNvSpPr/>
      </dsp:nvSpPr>
      <dsp:spPr>
        <a:xfrm>
          <a:off x="2688067" y="2142137"/>
          <a:ext cx="2347197" cy="2051994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u="sng" kern="1200" dirty="0"/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kern="1200" dirty="0"/>
            <a:t>JoystickController</a:t>
          </a:r>
          <a:endParaRPr lang="en-US" sz="900" b="1" u="sng" kern="1200" dirty="0"/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Aileron.Bind(VM.Aileron)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Elevator.Bind(VM.Elevetor)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Throttle.Bind(VM.Throttle)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Rudder.Bind(VM.Rudder)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 dirty="0"/>
        </a:p>
      </dsp:txBody>
      <dsp:txXfrm>
        <a:off x="3137895" y="2622807"/>
        <a:ext cx="1447541" cy="1054767"/>
      </dsp:txXfrm>
    </dsp:sp>
    <dsp:sp modelId="{6DE80150-400D-E246-844E-1109F6F9EBC8}">
      <dsp:nvSpPr>
        <dsp:cNvPr id="0" name=""/>
        <dsp:cNvSpPr/>
      </dsp:nvSpPr>
      <dsp:spPr>
        <a:xfrm>
          <a:off x="1370929" y="1467612"/>
          <a:ext cx="1706080" cy="1706080"/>
        </a:xfrm>
        <a:prstGeom prst="gear6">
          <a:avLst/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kern="1200" dirty="0"/>
            <a:t>ViewModel</a:t>
          </a:r>
          <a:endParaRPr lang="en-US" sz="900" b="1" u="sng" kern="1200" dirty="0"/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setThrottle()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setRudder()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setJoystick()</a:t>
          </a:r>
        </a:p>
      </dsp:txBody>
      <dsp:txXfrm>
        <a:off x="1800440" y="1899719"/>
        <a:ext cx="847058" cy="841866"/>
      </dsp:txXfrm>
    </dsp:sp>
    <dsp:sp modelId="{035B9299-0413-824A-8A48-C49E1D6BBFFF}">
      <dsp:nvSpPr>
        <dsp:cNvPr id="0" name=""/>
        <dsp:cNvSpPr/>
      </dsp:nvSpPr>
      <dsp:spPr>
        <a:xfrm rot="20700000">
          <a:off x="2226035" y="256883"/>
          <a:ext cx="1872556" cy="1739024"/>
        </a:xfrm>
        <a:prstGeom prst="gear6">
          <a:avLst/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u="sng" kern="1200" dirty="0"/>
            <a:t>SimulatorModel</a:t>
          </a:r>
          <a:endParaRPr lang="en-US" sz="900" b="1" u="sng" kern="1200" dirty="0"/>
        </a:p>
        <a:p>
          <a:pPr marL="0" lvl="0" indent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SendToSimulator()</a:t>
          </a:r>
        </a:p>
      </dsp:txBody>
      <dsp:txXfrm rot="-20700000">
        <a:off x="2644662" y="630382"/>
        <a:ext cx="1035303" cy="992026"/>
      </dsp:txXfrm>
    </dsp:sp>
    <dsp:sp modelId="{90B32463-C0CE-7045-BACD-3C5C16383BF2}">
      <dsp:nvSpPr>
        <dsp:cNvPr id="0" name=""/>
        <dsp:cNvSpPr/>
      </dsp:nvSpPr>
      <dsp:spPr>
        <a:xfrm>
          <a:off x="2556190" y="1667660"/>
          <a:ext cx="3002701" cy="3002701"/>
        </a:xfrm>
        <a:prstGeom prst="circularArrow">
          <a:avLst>
            <a:gd name="adj1" fmla="val 4687"/>
            <a:gd name="adj2" fmla="val 299029"/>
            <a:gd name="adj3" fmla="val 2517895"/>
            <a:gd name="adj4" fmla="val 15857555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C68EF5C-F5D6-DB4F-B580-BECB26510337}">
      <dsp:nvSpPr>
        <dsp:cNvPr id="0" name=""/>
        <dsp:cNvSpPr/>
      </dsp:nvSpPr>
      <dsp:spPr>
        <a:xfrm>
          <a:off x="1068785" y="1089816"/>
          <a:ext cx="2181650" cy="2181650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B8555AE-68BD-2D44-8803-3189F316A03E}">
      <dsp:nvSpPr>
        <dsp:cNvPr id="0" name=""/>
        <dsp:cNvSpPr/>
      </dsp:nvSpPr>
      <dsp:spPr>
        <a:xfrm>
          <a:off x="1939847" y="-75858"/>
          <a:ext cx="2352258" cy="2352258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tiff>
</file>

<file path=ppt/media/image13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Gal - HELLO every one, we are gal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jacobson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roey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miller, second year computer science student at the college of management academic studies.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 are going to present our Final project in Honolulu software development course.</a:t>
            </a:r>
            <a:b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Roey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- This project is implements java programming with emphasis on design patterns and programming principles such as SOLID and GRASP.  </a:t>
            </a: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 this project, we built a desktop application using Java, to control the flight-gear simulator 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Gal - 1-2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Roey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3-5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combination of all the milestones create our project app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Roey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- the server side is implemented a generic solver server which using a smart cash manager the saves solution and pull them by demeaned , by that we maintain the SOLID and GRASP principles.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784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b="0" i="0" u="sng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Roey</a:t>
            </a: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- The problem solver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here we are using the bridge design pattern in our project.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 created separation between the problem and the algorithms to solve them. In our case giving a matrix problem can be solve by a star or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bfs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algorithms that find the chipset path to our destination 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9821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Gal - The script reader 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the script reader work in the following way;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Program load the script 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laxer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analyse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lexical part of it 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parser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analyse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functional part of it which return costumes commands to the simulator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And the last part is to send the command to the simulator using the script file that had made.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6068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b="0" i="0" u="sng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Roey</a:t>
            </a: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- JavaFX GUI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now we will talk about the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javafx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graphical user  interface, in this project we’ve implement the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mvvm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architecture - MODEL , VIEW AND VIEW MODEL.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view side is represent the </a:t>
            </a:r>
            <a:r>
              <a:rPr lang="en-US" sz="1100" b="1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gui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holds in itself the view model and controllers , and using data-binding with view-model.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model is responsible on the Business logic part and the functions.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view-model is responsible to connect the view side and the model side  and holds in itself the common objects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1510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Gal - Joystick Controller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this is an example off how the data binding between the view and the view-model works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joystick object - throttle, rudder, aileron and elevator are binned to the same object that stored in the view model,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When a change is accord, it send the changes to the view-model which send it to the model who return the new values and they will update in the view side by using the observer and observable interfaces.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6240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100" b="1" i="0" u="sng" strike="noStrike" cap="none" dirty="0" err="1">
                <a:solidFill>
                  <a:srgbClr val="FF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Roey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- this is our git repository that we used to manage this project </a:t>
            </a:r>
            <a:b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sng" strike="noStrike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Gal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- we hope you had a great experience with us .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 are gal Jacobson and rosy miller and we will glad to connect you in LinkedIn and GitHub</a:t>
            </a:r>
            <a:b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100" b="1" i="0" u="sng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Roey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- Thank you for watching !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6179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673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83300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0054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75789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60568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66233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2179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02858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74432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8852D-4387-D746-B05D-9C910ADCC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6A29B4-9021-5F44-B2A0-FF6F9E0FF7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5A82A-CBFE-8F48-B05A-175583B1B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A21D4-3C3A-A947-B6CE-88BBF82E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95906-06EB-2243-8846-97C28291D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78272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98473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EDC6F-1A51-9D4B-8A16-CA2BAF33E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14589-0B1C-2F43-918B-A2EB6DA8E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69C3D-1CF9-CD4F-99DF-D42FC3C21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C10B6-7439-8547-BC2B-1E596801E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4D77E-1CC7-BE45-83D9-EB7BCD837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79294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77C63-4846-8340-898F-19308BE1D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C6C3F7-BEED-BA41-9348-529DA34E2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03969-153C-554C-9764-13D584E6A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20323-FA5C-FB47-864E-B8C5E95EE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874AD-5BB5-E743-BB0B-67ACD2A68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901516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C53C7-E8D9-2648-9028-9ACC272E6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CFA08-7185-5740-B953-46A1A9C4C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87D8D0-254A-E34F-AE86-AD3EADB3E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F86EF-9113-EB42-8A0B-EC1D7C3D7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A7061-3C28-2542-B72B-234CC2680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0C5E2C-3B36-764B-9B9B-C61756364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955309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ECAEA-688C-7A43-9232-BC3ADD968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626C6-7360-5440-9DC3-F42F82062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A8F186-03BA-A94F-B76F-FB30D1BD5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58996C-7C43-524C-A631-D2412610C6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C63DBB-03CC-FC49-A9FA-A568156ED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14EE4-D514-754D-A50B-29B4F59EA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B964E2-E210-DD4D-855C-82373E76B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7A072E-691F-1B44-A447-7D95A3B04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829731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7A90C-5986-1846-8E93-232C01E06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0BEFA8-98BC-6B4A-A49B-C01E57C8D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A630C-86DD-4748-BD4C-AB5B1DEC7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887183-9472-444B-AAE7-DE66D5116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20998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C00E09-DF2B-DA4E-B138-53505DD4A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5EBCF6-4277-4848-B088-FD03D7D52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786FA-6F88-E340-ACC3-657BC084B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222432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4F71A-ACC4-0B47-906F-E0B1EB03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128B3-C1C3-3F44-9D4E-005FCB5A5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022D5-A008-1E4A-9E2C-10C24FD7C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186BB-7DBE-1C45-9F7D-FF17CB827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C08ED-A232-6E48-A1AA-784BD4DEE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33B3DA-C7E2-B14B-A9BF-91893CBBC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391541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BC7ED-7EF9-574F-B026-380D890D1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B7624C-9641-764B-AC9E-BF3C244709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65D606-8FF5-464D-B38B-41660BBF4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0726F-6A0B-964B-B193-60F20D5A2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482529-894E-E84B-B445-CB220C9E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091C2-3B14-434B-B8AC-53F40D720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355738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EA7E9-61BA-2244-9549-7D7C836A9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F15479-2DB4-5445-B9DB-F85598AB6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95E47-61FD-DB4F-A802-28600100F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64D08-3CD3-7747-865F-3ACA1468A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17981-CF27-F543-9501-C45121FD5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5992617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A84BCA-0D26-E544-A2B6-068EAD6947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E7D83C-5077-5A44-B230-525CDB22A8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25293-AF5D-4147-BCD1-228A45E35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0DEC0-BBD1-0145-BAF5-7493B8FC5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4B433-7424-1C49-90CB-AC48A205C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5292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2808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97268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7232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38158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892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58508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23370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65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  <p:sldLayoutId id="2147483961" r:id="rId12"/>
    <p:sldLayoutId id="2147483962" r:id="rId13"/>
    <p:sldLayoutId id="2147483963" r:id="rId14"/>
    <p:sldLayoutId id="2147483964" r:id="rId15"/>
    <p:sldLayoutId id="2147483965" r:id="rId16"/>
    <p:sldLayoutId id="2147483966" r:id="rId17"/>
    <p:sldLayoutId id="2147483967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E192C8-D5EF-CF4E-A0AD-743F22198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4EE38-5D03-3F44-81BA-D550358DD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BFA50-D6CE-ED40-AB07-39D54AD526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A50C4-F8F5-B24B-A2A8-D7B2821A0F8D}" type="datetimeFigureOut">
              <a:rPr lang="en-IL" smtClean="0"/>
              <a:t>30/06/2020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CE0E1-EAEB-524D-BD5C-802765658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F85C7-DF93-CC4F-B309-E0417D37A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C35A2-8B7F-D34A-B4C8-FEAF7440C9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97879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sv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hyperlink" Target="https://www.linkedin.com/in/jacobsongal/" TargetMode="External"/><Relationship Id="rId7" Type="http://schemas.openxmlformats.org/officeDocument/2006/relationships/hyperlink" Target="https://www.linkedin.com/in/roey-miller-046b68199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github.com/roeymiller" TargetMode="External"/><Relationship Id="rId5" Type="http://schemas.openxmlformats.org/officeDocument/2006/relationships/hyperlink" Target="https://github.com/JacobsonGal" TargetMode="External"/><Relationship Id="rId4" Type="http://schemas.openxmlformats.org/officeDocument/2006/relationships/image" Target="../media/image11.png"/><Relationship Id="rId9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80F9105-9D5F-455F-9DF2-C5F71604C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1214" y="1492980"/>
            <a:ext cx="2395419" cy="2312034"/>
          </a:xfrm>
          <a:prstGeom prst="rect">
            <a:avLst/>
          </a:prstGeom>
        </p:spPr>
      </p:pic>
      <p:sp>
        <p:nvSpPr>
          <p:cNvPr id="210" name="Google Shape;105;p20">
            <a:extLst>
              <a:ext uri="{FF2B5EF4-FFF2-40B4-BE49-F238E27FC236}">
                <a16:creationId xmlns:a16="http://schemas.microsoft.com/office/drawing/2014/main" id="{4292CF7D-CCEC-4B45-9FD7-8D6D47580D12}"/>
              </a:ext>
            </a:extLst>
          </p:cNvPr>
          <p:cNvSpPr txBox="1">
            <a:spLocks/>
          </p:cNvSpPr>
          <p:nvPr/>
        </p:nvSpPr>
        <p:spPr>
          <a:xfrm>
            <a:off x="2462841" y="1067076"/>
            <a:ext cx="3794975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11" name="Google Shape;105;p20">
            <a:extLst>
              <a:ext uri="{FF2B5EF4-FFF2-40B4-BE49-F238E27FC236}">
                <a16:creationId xmlns:a16="http://schemas.microsoft.com/office/drawing/2014/main" id="{16E9C4EE-057C-41F5-A905-2058F641E003}"/>
              </a:ext>
            </a:extLst>
          </p:cNvPr>
          <p:cNvSpPr txBox="1">
            <a:spLocks/>
          </p:cNvSpPr>
          <p:nvPr/>
        </p:nvSpPr>
        <p:spPr>
          <a:xfrm>
            <a:off x="2372804" y="4191635"/>
            <a:ext cx="3996565" cy="78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A09141-F34C-AC4C-9B5B-50417559B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037" y="1915351"/>
            <a:ext cx="1489100" cy="1489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5036BC-14E8-B642-8A77-BA9B6CDB72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9283" y="1891893"/>
            <a:ext cx="1436012" cy="14386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4B74795-A7CE-2949-9E05-B589F05B5469}"/>
              </a:ext>
            </a:extLst>
          </p:cNvPr>
          <p:cNvSpPr/>
          <p:nvPr/>
        </p:nvSpPr>
        <p:spPr>
          <a:xfrm>
            <a:off x="1256190" y="170911"/>
            <a:ext cx="6631619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Advanced Software Development   </a:t>
            </a:r>
            <a:endParaRPr lang="en-US" sz="28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Flight-Gear Simulator Controller</a:t>
            </a:r>
          </a:p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Final Project</a:t>
            </a:r>
            <a:endParaRPr lang="en-IL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564FB4-508E-9E4A-A476-5836FC5C678D}"/>
              </a:ext>
            </a:extLst>
          </p:cNvPr>
          <p:cNvSpPr/>
          <p:nvPr/>
        </p:nvSpPr>
        <p:spPr>
          <a:xfrm>
            <a:off x="2416460" y="4076424"/>
            <a:ext cx="416492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Course number: #600098</a:t>
            </a:r>
            <a:b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Lecturer: Dr. Eliahu Khalastchi</a:t>
            </a:r>
            <a:b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Developers: Gal Jacobson &amp; Roey Miller</a:t>
            </a:r>
            <a:endParaRPr lang="en-IL" sz="1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Project Milestones</a:t>
            </a:r>
            <a:endParaRPr dirty="0"/>
          </a:p>
        </p:txBody>
      </p:sp>
      <p:cxnSp>
        <p:nvCxnSpPr>
          <p:cNvPr id="1057" name="Google Shape;1057;p35"/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9DD4137-6AF9-4544-9F26-EE4EDCECE3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6451116"/>
              </p:ext>
            </p:extLst>
          </p:nvPr>
        </p:nvGraphicFramePr>
        <p:xfrm>
          <a:off x="415628" y="1320657"/>
          <a:ext cx="4981700" cy="3632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2F03E1E0-67AF-6540-9805-E3810BA694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787" y="1955447"/>
            <a:ext cx="3567166" cy="23624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1D4BC7F-0142-034C-AE8C-D5021D6900F7}"/>
              </a:ext>
            </a:extLst>
          </p:cNvPr>
          <p:cNvSpPr/>
          <p:nvPr/>
        </p:nvSpPr>
        <p:spPr>
          <a:xfrm>
            <a:off x="6034357" y="1594810"/>
            <a:ext cx="21213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en-US" sz="2000" b="1" dirty="0">
                <a:solidFill>
                  <a:schemeClr val="bg1"/>
                </a:solidFill>
              </a:rPr>
              <a:t>The Project App</a:t>
            </a:r>
            <a:endParaRPr lang="en-IL" sz="2000" b="1" dirty="0">
              <a:solidFill>
                <a:schemeClr val="bg1"/>
              </a:solidFill>
            </a:endParaR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Server Side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894A5E-730B-4D41-90D6-181DB7AB1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01" y="1546413"/>
            <a:ext cx="8583997" cy="3057037"/>
          </a:xfrm>
          <a:prstGeom prst="rect">
            <a:avLst/>
          </a:prstGeom>
        </p:spPr>
      </p:pic>
      <p:sp>
        <p:nvSpPr>
          <p:cNvPr id="5" name="Google Shape;562;p28">
            <a:extLst>
              <a:ext uri="{FF2B5EF4-FFF2-40B4-BE49-F238E27FC236}">
                <a16:creationId xmlns:a16="http://schemas.microsoft.com/office/drawing/2014/main" id="{CF5DE2F7-0715-1A41-97F0-EE5EC64ED8C8}"/>
              </a:ext>
            </a:extLst>
          </p:cNvPr>
          <p:cNvSpPr txBox="1">
            <a:spLocks/>
          </p:cNvSpPr>
          <p:nvPr/>
        </p:nvSpPr>
        <p:spPr>
          <a:xfrm>
            <a:off x="2533909" y="1125699"/>
            <a:ext cx="4076182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Client-Server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24978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Server Side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562;p28">
            <a:extLst>
              <a:ext uri="{FF2B5EF4-FFF2-40B4-BE49-F238E27FC236}">
                <a16:creationId xmlns:a16="http://schemas.microsoft.com/office/drawing/2014/main" id="{9CE11631-D95F-4C9F-95CE-029B41D3FF6A}"/>
              </a:ext>
            </a:extLst>
          </p:cNvPr>
          <p:cNvSpPr txBox="1">
            <a:spLocks/>
          </p:cNvSpPr>
          <p:nvPr/>
        </p:nvSpPr>
        <p:spPr>
          <a:xfrm>
            <a:off x="2533909" y="1125699"/>
            <a:ext cx="4076182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The Problem Solver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54ED5C5-834A-489B-8D88-8CA5287A7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1450"/>
            <a:ext cx="9144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12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Script Reader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B05D9EE7-FDA5-4666-87E2-2256BB840A55}"/>
              </a:ext>
            </a:extLst>
          </p:cNvPr>
          <p:cNvSpPr txBox="1">
            <a:spLocks/>
          </p:cNvSpPr>
          <p:nvPr/>
        </p:nvSpPr>
        <p:spPr>
          <a:xfrm>
            <a:off x="2434847" y="3982658"/>
            <a:ext cx="1679356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Lexical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2" name="Google Shape;562;p28">
            <a:extLst>
              <a:ext uri="{FF2B5EF4-FFF2-40B4-BE49-F238E27FC236}">
                <a16:creationId xmlns:a16="http://schemas.microsoft.com/office/drawing/2014/main" id="{C33B6BCF-98B0-48F6-9026-62200D75FA29}"/>
              </a:ext>
            </a:extLst>
          </p:cNvPr>
          <p:cNvSpPr txBox="1">
            <a:spLocks/>
          </p:cNvSpPr>
          <p:nvPr/>
        </p:nvSpPr>
        <p:spPr>
          <a:xfrm>
            <a:off x="418240" y="3820362"/>
            <a:ext cx="2204620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Custom Language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3" name="Google Shape;562;p28">
            <a:extLst>
              <a:ext uri="{FF2B5EF4-FFF2-40B4-BE49-F238E27FC236}">
                <a16:creationId xmlns:a16="http://schemas.microsoft.com/office/drawing/2014/main" id="{ADB9EDC7-2B9C-4A53-99CC-FF550D7A6D70}"/>
              </a:ext>
            </a:extLst>
          </p:cNvPr>
          <p:cNvSpPr txBox="1">
            <a:spLocks/>
          </p:cNvSpPr>
          <p:nvPr/>
        </p:nvSpPr>
        <p:spPr>
          <a:xfrm>
            <a:off x="4398629" y="4137852"/>
            <a:ext cx="2259562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Functional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70B2B6C-A0AD-9940-9AFA-1B7C74BF5E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2229936"/>
              </p:ext>
            </p:extLst>
          </p:nvPr>
        </p:nvGraphicFramePr>
        <p:xfrm>
          <a:off x="-282605" y="1441265"/>
          <a:ext cx="8982075" cy="1751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" name="Google Shape;562;p28">
            <a:extLst>
              <a:ext uri="{FF2B5EF4-FFF2-40B4-BE49-F238E27FC236}">
                <a16:creationId xmlns:a16="http://schemas.microsoft.com/office/drawing/2014/main" id="{DE17836B-EA2D-EF4D-BB4B-7F2D1D9B5CA8}"/>
              </a:ext>
            </a:extLst>
          </p:cNvPr>
          <p:cNvSpPr txBox="1">
            <a:spLocks/>
          </p:cNvSpPr>
          <p:nvPr/>
        </p:nvSpPr>
        <p:spPr>
          <a:xfrm>
            <a:off x="6658191" y="4370651"/>
            <a:ext cx="2259562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Send to Simulator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9BABC21-B775-2E47-9941-59521E3BACB7}"/>
              </a:ext>
            </a:extLst>
          </p:cNvPr>
          <p:cNvCxnSpPr>
            <a:endCxn id="22" idx="0"/>
          </p:cNvCxnSpPr>
          <p:nvPr/>
        </p:nvCxnSpPr>
        <p:spPr>
          <a:xfrm>
            <a:off x="1512541" y="3018209"/>
            <a:ext cx="8009" cy="5400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C32007E-8ED2-F044-B038-E99AB9C3CE40}"/>
              </a:ext>
            </a:extLst>
          </p:cNvPr>
          <p:cNvCxnSpPr>
            <a:cxnSpLocks/>
          </p:cNvCxnSpPr>
          <p:nvPr/>
        </p:nvCxnSpPr>
        <p:spPr>
          <a:xfrm>
            <a:off x="3411304" y="3018208"/>
            <a:ext cx="8009" cy="7560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58634D7-E766-1A49-B523-645DAF4DFA11}"/>
              </a:ext>
            </a:extLst>
          </p:cNvPr>
          <p:cNvCxnSpPr>
            <a:cxnSpLocks/>
          </p:cNvCxnSpPr>
          <p:nvPr/>
        </p:nvCxnSpPr>
        <p:spPr>
          <a:xfrm>
            <a:off x="5460756" y="3048025"/>
            <a:ext cx="8009" cy="9720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EDB78C-09F7-4D42-A438-FCD3065839ED}"/>
              </a:ext>
            </a:extLst>
          </p:cNvPr>
          <p:cNvCxnSpPr>
            <a:cxnSpLocks/>
          </p:cNvCxnSpPr>
          <p:nvPr/>
        </p:nvCxnSpPr>
        <p:spPr>
          <a:xfrm>
            <a:off x="7352632" y="3048025"/>
            <a:ext cx="0" cy="12600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400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24294" y="54538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JavaFX GUI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999;p35">
            <a:extLst>
              <a:ext uri="{FF2B5EF4-FFF2-40B4-BE49-F238E27FC236}">
                <a16:creationId xmlns:a16="http://schemas.microsoft.com/office/drawing/2014/main" id="{5BE38B23-6AEA-4E01-977C-F92B4C6D2FF6}"/>
              </a:ext>
            </a:extLst>
          </p:cNvPr>
          <p:cNvSpPr txBox="1">
            <a:spLocks/>
          </p:cNvSpPr>
          <p:nvPr/>
        </p:nvSpPr>
        <p:spPr>
          <a:xfrm>
            <a:off x="311700" y="1076440"/>
            <a:ext cx="8520600" cy="44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1200" b="1" u="sng" dirty="0">
                <a:latin typeface="Proxima Nova Semibold" panose="020B0604020202020204" charset="0"/>
              </a:rPr>
              <a:t>MVVM</a:t>
            </a:r>
            <a:r>
              <a:rPr lang="en-US" sz="1200" b="1" dirty="0">
                <a:latin typeface="Proxima Nova Semibold" panose="020B0604020202020204" charset="0"/>
              </a:rPr>
              <a:t> Architecture </a:t>
            </a:r>
          </a:p>
        </p:txBody>
      </p: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401DE99C-D465-4713-9E05-57BB1F379A01}"/>
              </a:ext>
            </a:extLst>
          </p:cNvPr>
          <p:cNvSpPr txBox="1">
            <a:spLocks/>
          </p:cNvSpPr>
          <p:nvPr/>
        </p:nvSpPr>
        <p:spPr>
          <a:xfrm>
            <a:off x="391452" y="3906889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Model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A5A5BE76-8C07-4CE9-9BE4-8CC5E3A78D03}"/>
              </a:ext>
            </a:extLst>
          </p:cNvPr>
          <p:cNvSpPr txBox="1">
            <a:spLocks/>
          </p:cNvSpPr>
          <p:nvPr/>
        </p:nvSpPr>
        <p:spPr>
          <a:xfrm>
            <a:off x="806986" y="4190889"/>
            <a:ext cx="1926608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The Business  Logic Side</a:t>
            </a:r>
          </a:p>
          <a:p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The Functions</a:t>
            </a:r>
          </a:p>
        </p:txBody>
      </p:sp>
      <p:sp>
        <p:nvSpPr>
          <p:cNvPr id="23" name="Google Shape;1031;p35">
            <a:extLst>
              <a:ext uri="{FF2B5EF4-FFF2-40B4-BE49-F238E27FC236}">
                <a16:creationId xmlns:a16="http://schemas.microsoft.com/office/drawing/2014/main" id="{6990D074-8F23-46BF-AC95-40296D84D942}"/>
              </a:ext>
            </a:extLst>
          </p:cNvPr>
          <p:cNvSpPr/>
          <p:nvPr/>
        </p:nvSpPr>
        <p:spPr>
          <a:xfrm>
            <a:off x="675572" y="4322440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64" name="Google Shape;562;p28">
            <a:extLst>
              <a:ext uri="{FF2B5EF4-FFF2-40B4-BE49-F238E27FC236}">
                <a16:creationId xmlns:a16="http://schemas.microsoft.com/office/drawing/2014/main" id="{816B06B6-AD26-498A-9CD7-B0D317AABD72}"/>
              </a:ext>
            </a:extLst>
          </p:cNvPr>
          <p:cNvSpPr txBox="1">
            <a:spLocks/>
          </p:cNvSpPr>
          <p:nvPr/>
        </p:nvSpPr>
        <p:spPr>
          <a:xfrm>
            <a:off x="391452" y="1500965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View</a:t>
            </a:r>
            <a:br>
              <a:rPr lang="en-US" sz="11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65" name="Google Shape;562;p28">
            <a:extLst>
              <a:ext uri="{FF2B5EF4-FFF2-40B4-BE49-F238E27FC236}">
                <a16:creationId xmlns:a16="http://schemas.microsoft.com/office/drawing/2014/main" id="{637224CB-724F-43C0-940A-01C14B0265DC}"/>
              </a:ext>
            </a:extLst>
          </p:cNvPr>
          <p:cNvSpPr txBox="1">
            <a:spLocks/>
          </p:cNvSpPr>
          <p:nvPr/>
        </p:nvSpPr>
        <p:spPr>
          <a:xfrm>
            <a:off x="806985" y="1784965"/>
            <a:ext cx="2119021" cy="5346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Graphical user interface (GUI)</a:t>
            </a:r>
          </a:p>
          <a:p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Controllers and the ViewModel</a:t>
            </a:r>
          </a:p>
        </p:txBody>
      </p:sp>
      <p:sp>
        <p:nvSpPr>
          <p:cNvPr id="66" name="Google Shape;1031;p35">
            <a:extLst>
              <a:ext uri="{FF2B5EF4-FFF2-40B4-BE49-F238E27FC236}">
                <a16:creationId xmlns:a16="http://schemas.microsoft.com/office/drawing/2014/main" id="{5C1087FA-63A2-4507-B9DD-926CCAD00390}"/>
              </a:ext>
            </a:extLst>
          </p:cNvPr>
          <p:cNvSpPr/>
          <p:nvPr/>
        </p:nvSpPr>
        <p:spPr>
          <a:xfrm>
            <a:off x="675572" y="1916516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75" name="Google Shape;562;p28">
            <a:extLst>
              <a:ext uri="{FF2B5EF4-FFF2-40B4-BE49-F238E27FC236}">
                <a16:creationId xmlns:a16="http://schemas.microsoft.com/office/drawing/2014/main" id="{BA9B40B0-5A6B-4013-9E15-9D6349E71F8E}"/>
              </a:ext>
            </a:extLst>
          </p:cNvPr>
          <p:cNvSpPr txBox="1">
            <a:spLocks/>
          </p:cNvSpPr>
          <p:nvPr/>
        </p:nvSpPr>
        <p:spPr>
          <a:xfrm>
            <a:off x="391452" y="2641124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ViewModel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76" name="Google Shape;562;p28">
            <a:extLst>
              <a:ext uri="{FF2B5EF4-FFF2-40B4-BE49-F238E27FC236}">
                <a16:creationId xmlns:a16="http://schemas.microsoft.com/office/drawing/2014/main" id="{0B2AB4C8-EAF5-4CF4-9092-EC2753C901D2}"/>
              </a:ext>
            </a:extLst>
          </p:cNvPr>
          <p:cNvSpPr txBox="1">
            <a:spLocks/>
          </p:cNvSpPr>
          <p:nvPr/>
        </p:nvSpPr>
        <p:spPr>
          <a:xfrm>
            <a:off x="806985" y="2925124"/>
            <a:ext cx="1926607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Connecting the view(GUI) to the Model(Logic Side)</a:t>
            </a:r>
          </a:p>
          <a:p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Hold conmon Objects</a:t>
            </a:r>
          </a:p>
        </p:txBody>
      </p:sp>
      <p:sp>
        <p:nvSpPr>
          <p:cNvPr id="77" name="Google Shape;1031;p35">
            <a:extLst>
              <a:ext uri="{FF2B5EF4-FFF2-40B4-BE49-F238E27FC236}">
                <a16:creationId xmlns:a16="http://schemas.microsoft.com/office/drawing/2014/main" id="{0536163E-4A7C-4C94-93AA-ECBC2E1B22A3}"/>
              </a:ext>
            </a:extLst>
          </p:cNvPr>
          <p:cNvSpPr/>
          <p:nvPr/>
        </p:nvSpPr>
        <p:spPr>
          <a:xfrm>
            <a:off x="675572" y="3056675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B4FF6E98-62A4-4B7C-BC86-6FDCBE21C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831" y="1753616"/>
            <a:ext cx="6438036" cy="2583093"/>
          </a:xfrm>
          <a:prstGeom prst="rect">
            <a:avLst/>
          </a:prstGeom>
        </p:spPr>
      </p:pic>
      <p:pic>
        <p:nvPicPr>
          <p:cNvPr id="3" name="Graphic 2" descr="Link">
            <a:extLst>
              <a:ext uri="{FF2B5EF4-FFF2-40B4-BE49-F238E27FC236}">
                <a16:creationId xmlns:a16="http://schemas.microsoft.com/office/drawing/2014/main" id="{D7181CB5-0A2B-D84E-A2CD-7445292876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102" y="3867369"/>
            <a:ext cx="334290" cy="334290"/>
          </a:xfrm>
          <a:prstGeom prst="rect">
            <a:avLst/>
          </a:prstGeom>
        </p:spPr>
      </p:pic>
      <p:pic>
        <p:nvPicPr>
          <p:cNvPr id="39" name="Graphic 38" descr="Link">
            <a:extLst>
              <a:ext uri="{FF2B5EF4-FFF2-40B4-BE49-F238E27FC236}">
                <a16:creationId xmlns:a16="http://schemas.microsoft.com/office/drawing/2014/main" id="{046C6DF6-AB72-8648-961F-37DF565110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5846" y="2619672"/>
            <a:ext cx="334290" cy="334290"/>
          </a:xfrm>
          <a:prstGeom prst="rect">
            <a:avLst/>
          </a:prstGeom>
        </p:spPr>
      </p:pic>
      <p:pic>
        <p:nvPicPr>
          <p:cNvPr id="40" name="Graphic 39" descr="Link">
            <a:extLst>
              <a:ext uri="{FF2B5EF4-FFF2-40B4-BE49-F238E27FC236}">
                <a16:creationId xmlns:a16="http://schemas.microsoft.com/office/drawing/2014/main" id="{AC8A5065-E7CF-C249-9B22-1681576845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0865" y="1525042"/>
            <a:ext cx="334290" cy="334290"/>
          </a:xfrm>
          <a:prstGeom prst="rect">
            <a:avLst/>
          </a:prstGeom>
        </p:spPr>
      </p:pic>
      <p:sp>
        <p:nvSpPr>
          <p:cNvPr id="42" name="Google Shape;1031;p35">
            <a:extLst>
              <a:ext uri="{FF2B5EF4-FFF2-40B4-BE49-F238E27FC236}">
                <a16:creationId xmlns:a16="http://schemas.microsoft.com/office/drawing/2014/main" id="{3823A416-0996-9B48-A94D-7DD4E607EEF2}"/>
              </a:ext>
            </a:extLst>
          </p:cNvPr>
          <p:cNvSpPr/>
          <p:nvPr/>
        </p:nvSpPr>
        <p:spPr>
          <a:xfrm>
            <a:off x="675572" y="2262187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43" name="Google Shape;1031;p35">
            <a:extLst>
              <a:ext uri="{FF2B5EF4-FFF2-40B4-BE49-F238E27FC236}">
                <a16:creationId xmlns:a16="http://schemas.microsoft.com/office/drawing/2014/main" id="{141EBBDD-75A3-C347-BBA2-C2685A7582B6}"/>
              </a:ext>
            </a:extLst>
          </p:cNvPr>
          <p:cNvSpPr/>
          <p:nvPr/>
        </p:nvSpPr>
        <p:spPr>
          <a:xfrm>
            <a:off x="675572" y="4674908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44" name="Google Shape;1031;p35">
            <a:extLst>
              <a:ext uri="{FF2B5EF4-FFF2-40B4-BE49-F238E27FC236}">
                <a16:creationId xmlns:a16="http://schemas.microsoft.com/office/drawing/2014/main" id="{96317B86-C9CC-124F-8011-62925464118F}"/>
              </a:ext>
            </a:extLst>
          </p:cNvPr>
          <p:cNvSpPr/>
          <p:nvPr/>
        </p:nvSpPr>
        <p:spPr>
          <a:xfrm>
            <a:off x="675572" y="3546204"/>
            <a:ext cx="72438" cy="74859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773463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Joystick data binding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999;p35">
            <a:extLst>
              <a:ext uri="{FF2B5EF4-FFF2-40B4-BE49-F238E27FC236}">
                <a16:creationId xmlns:a16="http://schemas.microsoft.com/office/drawing/2014/main" id="{5BE38B23-6AEA-4E01-977C-F92B4C6D2FF6}"/>
              </a:ext>
            </a:extLst>
          </p:cNvPr>
          <p:cNvSpPr txBox="1">
            <a:spLocks/>
          </p:cNvSpPr>
          <p:nvPr/>
        </p:nvSpPr>
        <p:spPr>
          <a:xfrm>
            <a:off x="311700" y="1076440"/>
            <a:ext cx="8520600" cy="44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 lang="en-US" sz="1200" b="1" dirty="0">
              <a:latin typeface="Proxima Nova Semibold" panose="020B060402020202020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876242B-1A00-8D4F-8D94-A57C8DE67C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4874218"/>
              </p:ext>
            </p:extLst>
          </p:nvPr>
        </p:nvGraphicFramePr>
        <p:xfrm>
          <a:off x="965948" y="786652"/>
          <a:ext cx="5898776" cy="4265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62314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7"/>
          <p:cNvSpPr txBox="1">
            <a:spLocks noGrp="1"/>
          </p:cNvSpPr>
          <p:nvPr>
            <p:ph type="ctrTitle"/>
          </p:nvPr>
        </p:nvSpPr>
        <p:spPr>
          <a:xfrm>
            <a:off x="385890" y="333268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The Team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1117" name="Google Shape;1117;p37"/>
          <p:cNvCxnSpPr/>
          <p:nvPr/>
        </p:nvCxnSpPr>
        <p:spPr>
          <a:xfrm>
            <a:off x="385890" y="880418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562;p28">
            <a:extLst>
              <a:ext uri="{FF2B5EF4-FFF2-40B4-BE49-F238E27FC236}">
                <a16:creationId xmlns:a16="http://schemas.microsoft.com/office/drawing/2014/main" id="{4E7F8670-9ED1-4584-8D34-28343B9D013B}"/>
              </a:ext>
            </a:extLst>
          </p:cNvPr>
          <p:cNvSpPr txBox="1">
            <a:spLocks/>
          </p:cNvSpPr>
          <p:nvPr/>
        </p:nvSpPr>
        <p:spPr>
          <a:xfrm>
            <a:off x="1620957" y="2560728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Gal Jacobson</a:t>
            </a:r>
            <a:endParaRPr lang="en-US" sz="105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D5398869-8B45-4FC9-8B73-319C2B69279D}"/>
              </a:ext>
            </a:extLst>
          </p:cNvPr>
          <p:cNvSpPr txBox="1">
            <a:spLocks/>
          </p:cNvSpPr>
          <p:nvPr/>
        </p:nvSpPr>
        <p:spPr>
          <a:xfrm>
            <a:off x="5345077" y="2570888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Roey Miller</a:t>
            </a:r>
            <a:endParaRPr lang="en-US" sz="105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B896B613-405D-403D-AB4F-B981E0BBEEC3}"/>
              </a:ext>
            </a:extLst>
          </p:cNvPr>
          <p:cNvSpPr txBox="1">
            <a:spLocks/>
          </p:cNvSpPr>
          <p:nvPr/>
        </p:nvSpPr>
        <p:spPr>
          <a:xfrm>
            <a:off x="1129177" y="2977217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bg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sp>
        <p:nvSpPr>
          <p:cNvPr id="22" name="Google Shape;562;p28">
            <a:extLst>
              <a:ext uri="{FF2B5EF4-FFF2-40B4-BE49-F238E27FC236}">
                <a16:creationId xmlns:a16="http://schemas.microsoft.com/office/drawing/2014/main" id="{1E73C9FA-F32D-4F62-B43F-4C0BB37C6E29}"/>
              </a:ext>
            </a:extLst>
          </p:cNvPr>
          <p:cNvSpPr txBox="1">
            <a:spLocks/>
          </p:cNvSpPr>
          <p:nvPr/>
        </p:nvSpPr>
        <p:spPr>
          <a:xfrm>
            <a:off x="4848238" y="2988278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bg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grpSp>
        <p:nvGrpSpPr>
          <p:cNvPr id="23" name="Google Shape;9117;p54">
            <a:extLst>
              <a:ext uri="{FF2B5EF4-FFF2-40B4-BE49-F238E27FC236}">
                <a16:creationId xmlns:a16="http://schemas.microsoft.com/office/drawing/2014/main" id="{B5F3B46D-8B58-4B87-A776-346B1C381C54}"/>
              </a:ext>
            </a:extLst>
          </p:cNvPr>
          <p:cNvGrpSpPr/>
          <p:nvPr/>
        </p:nvGrpSpPr>
        <p:grpSpPr>
          <a:xfrm>
            <a:off x="1844795" y="3466962"/>
            <a:ext cx="279476" cy="279476"/>
            <a:chOff x="1379798" y="1723250"/>
            <a:chExt cx="397887" cy="397887"/>
          </a:xfrm>
        </p:grpSpPr>
        <p:sp>
          <p:nvSpPr>
            <p:cNvPr id="24" name="Google Shape;9118;p54">
              <a:extLst>
                <a:ext uri="{FF2B5EF4-FFF2-40B4-BE49-F238E27FC236}">
                  <a16:creationId xmlns:a16="http://schemas.microsoft.com/office/drawing/2014/main" id="{02A00336-7D0F-4F05-BE20-656CBB194C66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Google Shape;9119;p54">
              <a:extLst>
                <a:ext uri="{FF2B5EF4-FFF2-40B4-BE49-F238E27FC236}">
                  <a16:creationId xmlns:a16="http://schemas.microsoft.com/office/drawing/2014/main" id="{43790EA9-8965-422B-94D6-A3EE1391A7B1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6" name="Google Shape;9120;p54">
              <a:extLst>
                <a:ext uri="{FF2B5EF4-FFF2-40B4-BE49-F238E27FC236}">
                  <a16:creationId xmlns:a16="http://schemas.microsoft.com/office/drawing/2014/main" id="{A173A501-6F79-4F1B-8095-2303AC3407D9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Google Shape;9121;p54">
              <a:extLst>
                <a:ext uri="{FF2B5EF4-FFF2-40B4-BE49-F238E27FC236}">
                  <a16:creationId xmlns:a16="http://schemas.microsoft.com/office/drawing/2014/main" id="{EB51B324-FBB0-40A7-A4BC-5456700E5ABA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oogle Shape;8874;p54">
            <a:extLst>
              <a:ext uri="{FF2B5EF4-FFF2-40B4-BE49-F238E27FC236}">
                <a16:creationId xmlns:a16="http://schemas.microsoft.com/office/drawing/2014/main" id="{C43CDE32-837B-436B-8B09-2BE4348B4FE1}"/>
              </a:ext>
            </a:extLst>
          </p:cNvPr>
          <p:cNvGrpSpPr/>
          <p:nvPr/>
        </p:nvGrpSpPr>
        <p:grpSpPr>
          <a:xfrm>
            <a:off x="1832438" y="4046324"/>
            <a:ext cx="304189" cy="214264"/>
            <a:chOff x="-1199300" y="3279250"/>
            <a:chExt cx="293025" cy="206400"/>
          </a:xfrm>
        </p:grpSpPr>
        <p:sp>
          <p:nvSpPr>
            <p:cNvPr id="34" name="Google Shape;8875;p54">
              <a:extLst>
                <a:ext uri="{FF2B5EF4-FFF2-40B4-BE49-F238E27FC236}">
                  <a16:creationId xmlns:a16="http://schemas.microsoft.com/office/drawing/2014/main" id="{D293ACD9-02CD-4091-9414-4AFF519015E1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35" name="Google Shape;8876;p54">
              <a:extLst>
                <a:ext uri="{FF2B5EF4-FFF2-40B4-BE49-F238E27FC236}">
                  <a16:creationId xmlns:a16="http://schemas.microsoft.com/office/drawing/2014/main" id="{3AB49137-500B-4EA5-80CC-F226BB45BAEA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36" name="Google Shape;8877;p54">
              <a:extLst>
                <a:ext uri="{FF2B5EF4-FFF2-40B4-BE49-F238E27FC236}">
                  <a16:creationId xmlns:a16="http://schemas.microsoft.com/office/drawing/2014/main" id="{5D9B1EF2-35CC-43AA-B41D-9991B0815890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37" name="Google Shape;8878;p54">
              <a:extLst>
                <a:ext uri="{FF2B5EF4-FFF2-40B4-BE49-F238E27FC236}">
                  <a16:creationId xmlns:a16="http://schemas.microsoft.com/office/drawing/2014/main" id="{AFE40345-2C0F-483B-A569-331ACD808312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oogle Shape;9117;p54">
            <a:extLst>
              <a:ext uri="{FF2B5EF4-FFF2-40B4-BE49-F238E27FC236}">
                <a16:creationId xmlns:a16="http://schemas.microsoft.com/office/drawing/2014/main" id="{7C1BFAF4-06BA-40F2-AF0C-E305E951E42E}"/>
              </a:ext>
            </a:extLst>
          </p:cNvPr>
          <p:cNvGrpSpPr/>
          <p:nvPr/>
        </p:nvGrpSpPr>
        <p:grpSpPr>
          <a:xfrm>
            <a:off x="5581276" y="3467141"/>
            <a:ext cx="279476" cy="279476"/>
            <a:chOff x="1379798" y="1723250"/>
            <a:chExt cx="397887" cy="397887"/>
          </a:xfrm>
        </p:grpSpPr>
        <p:sp>
          <p:nvSpPr>
            <p:cNvPr id="39" name="Google Shape;9118;p54">
              <a:extLst>
                <a:ext uri="{FF2B5EF4-FFF2-40B4-BE49-F238E27FC236}">
                  <a16:creationId xmlns:a16="http://schemas.microsoft.com/office/drawing/2014/main" id="{D1EA5E51-EA92-4617-A7D1-FFF389074170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0" name="Google Shape;9119;p54">
              <a:extLst>
                <a:ext uri="{FF2B5EF4-FFF2-40B4-BE49-F238E27FC236}">
                  <a16:creationId xmlns:a16="http://schemas.microsoft.com/office/drawing/2014/main" id="{2D59A02E-547D-4638-A630-1DEDE7F6E5DA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1" name="Google Shape;9120;p54">
              <a:extLst>
                <a:ext uri="{FF2B5EF4-FFF2-40B4-BE49-F238E27FC236}">
                  <a16:creationId xmlns:a16="http://schemas.microsoft.com/office/drawing/2014/main" id="{A940CA2C-9B10-43DF-ADF4-CBF857F0226F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2" name="Google Shape;9121;p54">
              <a:extLst>
                <a:ext uri="{FF2B5EF4-FFF2-40B4-BE49-F238E27FC236}">
                  <a16:creationId xmlns:a16="http://schemas.microsoft.com/office/drawing/2014/main" id="{268865F4-22A1-4540-9EE4-FACCC7FEB1BF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oogle Shape;8874;p54">
            <a:extLst>
              <a:ext uri="{FF2B5EF4-FFF2-40B4-BE49-F238E27FC236}">
                <a16:creationId xmlns:a16="http://schemas.microsoft.com/office/drawing/2014/main" id="{0C4250A3-C85B-4295-8A30-2A5DC93289E6}"/>
              </a:ext>
            </a:extLst>
          </p:cNvPr>
          <p:cNvGrpSpPr/>
          <p:nvPr/>
        </p:nvGrpSpPr>
        <p:grpSpPr>
          <a:xfrm>
            <a:off x="5568919" y="4046503"/>
            <a:ext cx="304189" cy="214264"/>
            <a:chOff x="-1199300" y="3279250"/>
            <a:chExt cx="293025" cy="206400"/>
          </a:xfrm>
        </p:grpSpPr>
        <p:sp>
          <p:nvSpPr>
            <p:cNvPr id="44" name="Google Shape;8875;p54">
              <a:extLst>
                <a:ext uri="{FF2B5EF4-FFF2-40B4-BE49-F238E27FC236}">
                  <a16:creationId xmlns:a16="http://schemas.microsoft.com/office/drawing/2014/main" id="{CFBFC908-81A1-480F-98F2-1CEFF3EAB723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5" name="Google Shape;8876;p54">
              <a:extLst>
                <a:ext uri="{FF2B5EF4-FFF2-40B4-BE49-F238E27FC236}">
                  <a16:creationId xmlns:a16="http://schemas.microsoft.com/office/drawing/2014/main" id="{B224246C-9DF7-461D-8385-BE2DAE555EB2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6" name="Google Shape;8877;p54">
              <a:extLst>
                <a:ext uri="{FF2B5EF4-FFF2-40B4-BE49-F238E27FC236}">
                  <a16:creationId xmlns:a16="http://schemas.microsoft.com/office/drawing/2014/main" id="{8D6E10D4-CB75-43D3-A7D0-D8BA709A51C1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7" name="Google Shape;8878;p54">
              <a:extLst>
                <a:ext uri="{FF2B5EF4-FFF2-40B4-BE49-F238E27FC236}">
                  <a16:creationId xmlns:a16="http://schemas.microsoft.com/office/drawing/2014/main" id="{B048ACDC-57D5-4AAB-B6BC-B594717831DD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52617A56-AA74-4443-B5EC-6EDDBC483975}"/>
              </a:ext>
            </a:extLst>
          </p:cNvPr>
          <p:cNvSpPr/>
          <p:nvPr/>
        </p:nvSpPr>
        <p:spPr>
          <a:xfrm>
            <a:off x="2115511" y="3451824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3" tooltip="https://www.linkedin.com/in/jacobsongal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Gal Jacobson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A8D9F14-8364-4922-8A28-21655BFE120D}"/>
              </a:ext>
            </a:extLst>
          </p:cNvPr>
          <p:cNvSpPr/>
          <p:nvPr/>
        </p:nvSpPr>
        <p:spPr>
          <a:xfrm>
            <a:off x="2115510" y="3981758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Jacobsongal@gmail.com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DD5D43F-8511-48DD-A985-4EB2188ECCA6}"/>
              </a:ext>
            </a:extLst>
          </p:cNvPr>
          <p:cNvSpPr/>
          <p:nvPr/>
        </p:nvSpPr>
        <p:spPr>
          <a:xfrm>
            <a:off x="5895833" y="4008768"/>
            <a:ext cx="20416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roeymillerp401@gmail.com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DE4D7C-79EE-4520-B521-93667F725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1315" y="4480540"/>
            <a:ext cx="304800" cy="3048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59A5806B-2EDD-4274-A5BB-E4125D9FF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276" y="4480719"/>
            <a:ext cx="304800" cy="30480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70F29E51-4952-4A80-AFDA-F1422D92DF6C}"/>
              </a:ext>
            </a:extLst>
          </p:cNvPr>
          <p:cNvSpPr/>
          <p:nvPr/>
        </p:nvSpPr>
        <p:spPr>
          <a:xfrm>
            <a:off x="2115509" y="4533233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JacobsonGal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7BD0CF-97C7-4178-BABD-7A7F1F9CF95E}"/>
              </a:ext>
            </a:extLst>
          </p:cNvPr>
          <p:cNvSpPr/>
          <p:nvPr/>
        </p:nvSpPr>
        <p:spPr>
          <a:xfrm>
            <a:off x="5895833" y="4465978"/>
            <a:ext cx="8963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6" tooltip="https://github.com/roeymill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RoeyMiller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28DC207-A571-0E45-9B42-921B49472C9B}"/>
              </a:ext>
            </a:extLst>
          </p:cNvPr>
          <p:cNvSpPr/>
          <p:nvPr/>
        </p:nvSpPr>
        <p:spPr>
          <a:xfrm>
            <a:off x="5949923" y="3452975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7" tooltip="https://www.linkedin.com/in/roey-miller-046b6819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Roey Miller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FA628C-A524-164A-B24F-737C6A3E6E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72460" y="1106903"/>
            <a:ext cx="1270000" cy="1270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FCC97B-6A05-7E41-A2A1-B49619F398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28414" y="1161491"/>
            <a:ext cx="1270000" cy="1270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{3192D0FC-799F-F14C-A662-E1FB07A47266}tf10001060</Template>
  <TotalTime>1318</TotalTime>
  <Words>712</Words>
  <Application>Microsoft Macintosh PowerPoint</Application>
  <PresentationFormat>On-screen Show (16:9)</PresentationFormat>
  <Paragraphs>102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Bell MT</vt:lpstr>
      <vt:lpstr>Calibri Light</vt:lpstr>
      <vt:lpstr>Trebuchet MS</vt:lpstr>
      <vt:lpstr>Roboto Black</vt:lpstr>
      <vt:lpstr>Wingdings 3</vt:lpstr>
      <vt:lpstr>Ayuthaya</vt:lpstr>
      <vt:lpstr>Calibri</vt:lpstr>
      <vt:lpstr>Proxima Nova Semibold</vt:lpstr>
      <vt:lpstr>Arial</vt:lpstr>
      <vt:lpstr>Roboto Mono Thin</vt:lpstr>
      <vt:lpstr>Facet</vt:lpstr>
      <vt:lpstr>Custom Design</vt:lpstr>
      <vt:lpstr>PowerPoint Presentation</vt:lpstr>
      <vt:lpstr>Project Milestones</vt:lpstr>
      <vt:lpstr>Server Side</vt:lpstr>
      <vt:lpstr>Server Side</vt:lpstr>
      <vt:lpstr>Script Reader</vt:lpstr>
      <vt:lpstr>JavaFX GUI</vt:lpstr>
      <vt:lpstr>Joystick data binding</vt:lpstr>
      <vt:lpstr>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Software Development Project</dc:title>
  <cp:lastModifiedBy>Gal JacobSon</cp:lastModifiedBy>
  <cp:revision>104</cp:revision>
  <dcterms:modified xsi:type="dcterms:W3CDTF">2020-06-30T16:42:18Z</dcterms:modified>
</cp:coreProperties>
</file>